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8"/>
  </p:notesMasterIdLst>
  <p:handoutMasterIdLst>
    <p:handoutMasterId r:id="rId9"/>
  </p:handoutMasterIdLst>
  <p:sldIdLst>
    <p:sldId id="256" r:id="rId2"/>
    <p:sldId id="420" r:id="rId3"/>
    <p:sldId id="421" r:id="rId4"/>
    <p:sldId id="422" r:id="rId5"/>
    <p:sldId id="423" r:id="rId6"/>
    <p:sldId id="424" r:id="rId7"/>
  </p:sldIdLst>
  <p:sldSz cx="12192000" cy="6858000"/>
  <p:notesSz cx="9601200" cy="7315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600000"/>
    <a:srgbClr val="FFFFE1"/>
    <a:srgbClr val="FFFFCC"/>
    <a:srgbClr val="FFFF99"/>
    <a:srgbClr val="000099"/>
    <a:srgbClr val="D9D919"/>
    <a:srgbClr val="B1B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466746-F62C-4DBB-8E2F-9A99D2FD9EF4}" v="17" dt="2018-10-14T20:42:32.3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" y="3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os Franceschini (Student)" userId="S::efrance1@sundevils.asu.edu::2cfb8351-95f3-4707-bb57-1643deeca097" providerId="AD" clId="Web-{0D3DD692-E8F9-9AEB-B2FD-9E3D7FC95E13}"/>
    <pc:docChg chg="modSld">
      <pc:chgData name="Enos Franceschini (Student)" userId="S::efrance1@sundevils.asu.edu::2cfb8351-95f3-4707-bb57-1643deeca097" providerId="AD" clId="Web-{0D3DD692-E8F9-9AEB-B2FD-9E3D7FC95E13}" dt="2018-10-15T01:47:55.259" v="71"/>
      <pc:docMkLst>
        <pc:docMk/>
      </pc:docMkLst>
      <pc:sldChg chg="modSp">
        <pc:chgData name="Enos Franceschini (Student)" userId="S::efrance1@sundevils.asu.edu::2cfb8351-95f3-4707-bb57-1643deeca097" providerId="AD" clId="Web-{0D3DD692-E8F9-9AEB-B2FD-9E3D7FC95E13}" dt="2018-10-14T20:48:23.148" v="0" actId="1076"/>
        <pc:sldMkLst>
          <pc:docMk/>
          <pc:sldMk cId="584383485" sldId="420"/>
        </pc:sldMkLst>
        <pc:picChg chg="mod">
          <ac:chgData name="Enos Franceschini (Student)" userId="S::efrance1@sundevils.asu.edu::2cfb8351-95f3-4707-bb57-1643deeca097" providerId="AD" clId="Web-{0D3DD692-E8F9-9AEB-B2FD-9E3D7FC95E13}" dt="2018-10-14T20:48:23.148" v="0" actId="1076"/>
          <ac:picMkLst>
            <pc:docMk/>
            <pc:sldMk cId="584383485" sldId="420"/>
            <ac:picMk id="3" creationId="{1BC19E15-EFBF-470B-A632-7F9FAEDEEE25}"/>
          </ac:picMkLst>
        </pc:picChg>
      </pc:sldChg>
      <pc:sldChg chg="addSp delSp modSp">
        <pc:chgData name="Enos Franceschini (Student)" userId="S::efrance1@sundevils.asu.edu::2cfb8351-95f3-4707-bb57-1643deeca097" providerId="AD" clId="Web-{0D3DD692-E8F9-9AEB-B2FD-9E3D7FC95E13}" dt="2018-10-15T01:46:14.259" v="69" actId="1076"/>
        <pc:sldMkLst>
          <pc:docMk/>
          <pc:sldMk cId="3484243624" sldId="421"/>
        </pc:sldMkLst>
        <pc:spChg chg="del">
          <ac:chgData name="Enos Franceschini (Student)" userId="S::efrance1@sundevils.asu.edu::2cfb8351-95f3-4707-bb57-1643deeca097" providerId="AD" clId="Web-{0D3DD692-E8F9-9AEB-B2FD-9E3D7FC95E13}" dt="2018-10-15T01:26:47.420" v="1"/>
          <ac:spMkLst>
            <pc:docMk/>
            <pc:sldMk cId="3484243624" sldId="421"/>
            <ac:spMk id="3" creationId="{00000000-0000-0000-0000-000000000000}"/>
          </ac:spMkLst>
        </pc:spChg>
        <pc:picChg chg="add mod ord">
          <ac:chgData name="Enos Franceschini (Student)" userId="S::efrance1@sundevils.asu.edu::2cfb8351-95f3-4707-bb57-1643deeca097" providerId="AD" clId="Web-{0D3DD692-E8F9-9AEB-B2FD-9E3D7FC95E13}" dt="2018-10-15T01:44:04.961" v="52" actId="1076"/>
          <ac:picMkLst>
            <pc:docMk/>
            <pc:sldMk cId="3484243624" sldId="421"/>
            <ac:picMk id="5" creationId="{5FBD2E4C-9BBB-4A04-B711-6031F9B4166D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6:14.259" v="69" actId="1076"/>
          <ac:picMkLst>
            <pc:docMk/>
            <pc:sldMk cId="3484243624" sldId="421"/>
            <ac:picMk id="7" creationId="{30DAFEB8-D4DA-4333-8EAC-1DA7FB05754E}"/>
          </ac:picMkLst>
        </pc:picChg>
        <pc:picChg chg="add del mod">
          <ac:chgData name="Enos Franceschini (Student)" userId="S::efrance1@sundevils.asu.edu::2cfb8351-95f3-4707-bb57-1643deeca097" providerId="AD" clId="Web-{0D3DD692-E8F9-9AEB-B2FD-9E3D7FC95E13}" dt="2018-10-15T01:43:38.274" v="47"/>
          <ac:picMkLst>
            <pc:docMk/>
            <pc:sldMk cId="3484243624" sldId="421"/>
            <ac:picMk id="9" creationId="{B6522363-BA47-45FF-B700-998F6FC85C4E}"/>
          </ac:picMkLst>
        </pc:picChg>
        <pc:picChg chg="add del mod">
          <ac:chgData name="Enos Franceschini (Student)" userId="S::efrance1@sundevils.asu.edu::2cfb8351-95f3-4707-bb57-1643deeca097" providerId="AD" clId="Web-{0D3DD692-E8F9-9AEB-B2FD-9E3D7FC95E13}" dt="2018-10-15T01:43:38.274" v="46"/>
          <ac:picMkLst>
            <pc:docMk/>
            <pc:sldMk cId="3484243624" sldId="421"/>
            <ac:picMk id="11" creationId="{420ABBCD-42F9-4E19-A7A7-A87E8B057A32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5:29.696" v="60" actId="1076"/>
          <ac:picMkLst>
            <pc:docMk/>
            <pc:sldMk cId="3484243624" sldId="421"/>
            <ac:picMk id="13" creationId="{6B089D6A-6CCD-4FA1-80A5-FBCBC4910C51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5:35.259" v="62" actId="1076"/>
          <ac:picMkLst>
            <pc:docMk/>
            <pc:sldMk cId="3484243624" sldId="421"/>
            <ac:picMk id="15" creationId="{CBC389F2-7D00-418C-B95F-0D7A27685579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6:01.243" v="66" actId="1076"/>
          <ac:picMkLst>
            <pc:docMk/>
            <pc:sldMk cId="3484243624" sldId="421"/>
            <ac:picMk id="17" creationId="{B653722E-CC53-47FF-A86B-7E5DBD102DA7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6:06.446" v="67" actId="1076"/>
          <ac:picMkLst>
            <pc:docMk/>
            <pc:sldMk cId="3484243624" sldId="421"/>
            <ac:picMk id="19" creationId="{04F05C2C-AE4C-47A6-A8E2-31CD0FA8AD09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6:08.759" v="68" actId="1076"/>
          <ac:picMkLst>
            <pc:docMk/>
            <pc:sldMk cId="3484243624" sldId="421"/>
            <ac:picMk id="21" creationId="{1C628C84-3750-4E01-B9F0-8E67AB45F2AF}"/>
          </ac:picMkLst>
        </pc:picChg>
        <pc:picChg chg="add mod">
          <ac:chgData name="Enos Franceschini (Student)" userId="S::efrance1@sundevils.asu.edu::2cfb8351-95f3-4707-bb57-1643deeca097" providerId="AD" clId="Web-{0D3DD692-E8F9-9AEB-B2FD-9E3D7FC95E13}" dt="2018-10-15T01:45:32.759" v="61" actId="1076"/>
          <ac:picMkLst>
            <pc:docMk/>
            <pc:sldMk cId="3484243624" sldId="421"/>
            <ac:picMk id="23" creationId="{C56F6613-6A7E-45AD-ABEF-0998D88CCDBC}"/>
          </ac:picMkLst>
        </pc:picChg>
      </pc:sldChg>
      <pc:sldChg chg="addSp delSp modSp">
        <pc:chgData name="Enos Franceschini (Student)" userId="S::efrance1@sundevils.asu.edu::2cfb8351-95f3-4707-bb57-1643deeca097" providerId="AD" clId="Web-{0D3DD692-E8F9-9AEB-B2FD-9E3D7FC95E13}" dt="2018-10-15T01:47:55.259" v="71"/>
        <pc:sldMkLst>
          <pc:docMk/>
          <pc:sldMk cId="2922215" sldId="423"/>
        </pc:sldMkLst>
        <pc:spChg chg="add del">
          <ac:chgData name="Enos Franceschini (Student)" userId="S::efrance1@sundevils.asu.edu::2cfb8351-95f3-4707-bb57-1643deeca097" providerId="AD" clId="Web-{0D3DD692-E8F9-9AEB-B2FD-9E3D7FC95E13}" dt="2018-10-15T01:47:55.259" v="71"/>
          <ac:spMkLst>
            <pc:docMk/>
            <pc:sldMk cId="2922215" sldId="423"/>
            <ac:spMk id="3" creationId="{00000000-0000-0000-0000-000000000000}"/>
          </ac:spMkLst>
        </pc:spChg>
        <pc:picChg chg="add del mod ord">
          <ac:chgData name="Enos Franceschini (Student)" userId="S::efrance1@sundevils.asu.edu::2cfb8351-95f3-4707-bb57-1643deeca097" providerId="AD" clId="Web-{0D3DD692-E8F9-9AEB-B2FD-9E3D7FC95E13}" dt="2018-10-15T01:47:55.259" v="71"/>
          <ac:picMkLst>
            <pc:docMk/>
            <pc:sldMk cId="2922215" sldId="423"/>
            <ac:picMk id="5" creationId="{9F700F0B-A4CB-45BB-B8F8-4687C562D400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EBB16860-ED86-6EBB-80BF-F1078E9834CE}"/>
    <pc:docChg chg="modSld">
      <pc:chgData name="Thongphanh Duangboudda (Student)" userId="S::tduangbo@sundevils.asu.edu::44e41f29-0481-4a1e-91e2-de5c05a10e45" providerId="AD" clId="Web-{EBB16860-ED86-6EBB-80BF-F1078E9834CE}" dt="2018-10-16T00:59:51.105" v="39" actId="1076"/>
      <pc:docMkLst>
        <pc:docMk/>
      </pc:docMkLst>
      <pc:sldChg chg="modSp">
        <pc:chgData name="Thongphanh Duangboudda (Student)" userId="S::tduangbo@sundevils.asu.edu::44e41f29-0481-4a1e-91e2-de5c05a10e45" providerId="AD" clId="Web-{EBB16860-ED86-6EBB-80BF-F1078E9834CE}" dt="2018-10-16T00:59:51.105" v="39" actId="1076"/>
        <pc:sldMkLst>
          <pc:docMk/>
          <pc:sldMk cId="1444788457" sldId="422"/>
        </pc:sldMkLst>
        <pc:spChg chg="mod">
          <ac:chgData name="Thongphanh Duangboudda (Student)" userId="S::tduangbo@sundevils.asu.edu::44e41f29-0481-4a1e-91e2-de5c05a10e45" providerId="AD" clId="Web-{EBB16860-ED86-6EBB-80BF-F1078E9834CE}" dt="2018-10-16T00:59:40.884" v="36" actId="20577"/>
          <ac:spMkLst>
            <pc:docMk/>
            <pc:sldMk cId="1444788457" sldId="422"/>
            <ac:spMk id="3" creationId="{00000000-0000-0000-0000-000000000000}"/>
          </ac:spMkLst>
        </pc:spChg>
        <pc:picChg chg="mod">
          <ac:chgData name="Thongphanh Duangboudda (Student)" userId="S::tduangbo@sundevils.asu.edu::44e41f29-0481-4a1e-91e2-de5c05a10e45" providerId="AD" clId="Web-{EBB16860-ED86-6EBB-80BF-F1078E9834CE}" dt="2018-10-16T00:59:44.665" v="38" actId="1076"/>
          <ac:picMkLst>
            <pc:docMk/>
            <pc:sldMk cId="1444788457" sldId="422"/>
            <ac:picMk id="8" creationId="{F782A475-D35F-4D5F-8CB6-DD7CFD3009DA}"/>
          </ac:picMkLst>
        </pc:picChg>
        <pc:picChg chg="mod">
          <ac:chgData name="Thongphanh Duangboudda (Student)" userId="S::tduangbo@sundevils.asu.edu::44e41f29-0481-4a1e-91e2-de5c05a10e45" providerId="AD" clId="Web-{EBB16860-ED86-6EBB-80BF-F1078E9834CE}" dt="2018-10-16T00:59:51.105" v="39" actId="1076"/>
          <ac:picMkLst>
            <pc:docMk/>
            <pc:sldMk cId="1444788457" sldId="422"/>
            <ac:picMk id="11" creationId="{D8D587CA-EE0D-48A2-BF28-EA4C25460F0C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1F1D70AB-2DCA-6521-2587-E471B966593C}"/>
    <pc:docChg chg="modSld">
      <pc:chgData name="Thongphanh Duangboudda (Student)" userId="S::tduangbo@sundevils.asu.edu::44e41f29-0481-4a1e-91e2-de5c05a10e45" providerId="AD" clId="Web-{1F1D70AB-2DCA-6521-2587-E471B966593C}" dt="2018-10-14T10:04:22.204" v="0" actId="1076"/>
      <pc:docMkLst>
        <pc:docMk/>
      </pc:docMkLst>
      <pc:sldChg chg="modSp">
        <pc:chgData name="Thongphanh Duangboudda (Student)" userId="S::tduangbo@sundevils.asu.edu::44e41f29-0481-4a1e-91e2-de5c05a10e45" providerId="AD" clId="Web-{1F1D70AB-2DCA-6521-2587-E471B966593C}" dt="2018-10-14T10:04:22.204" v="0" actId="1076"/>
        <pc:sldMkLst>
          <pc:docMk/>
          <pc:sldMk cId="1444788457" sldId="422"/>
        </pc:sldMkLst>
        <pc:picChg chg="mod">
          <ac:chgData name="Thongphanh Duangboudda (Student)" userId="S::tduangbo@sundevils.asu.edu::44e41f29-0481-4a1e-91e2-de5c05a10e45" providerId="AD" clId="Web-{1F1D70AB-2DCA-6521-2587-E471B966593C}" dt="2018-10-14T10:04:22.204" v="0" actId="1076"/>
          <ac:picMkLst>
            <pc:docMk/>
            <pc:sldMk cId="1444788457" sldId="422"/>
            <ac:picMk id="11" creationId="{D8D587CA-EE0D-48A2-BF28-EA4C25460F0C}"/>
          </ac:picMkLst>
        </pc:picChg>
      </pc:sldChg>
    </pc:docChg>
  </pc:docChgLst>
  <pc:docChgLst>
    <pc:chgData name="Enos Franceschini (Student)" userId="S::efrance1@sundevils.asu.edu::2cfb8351-95f3-4707-bb57-1643deeca097" providerId="AD" clId="Web-{C89DC5DF-8F3A-9032-4A6F-0315CB66846E}"/>
    <pc:docChg chg="modSld">
      <pc:chgData name="Enos Franceschini (Student)" userId="S::efrance1@sundevils.asu.edu::2cfb8351-95f3-4707-bb57-1643deeca097" providerId="AD" clId="Web-{C89DC5DF-8F3A-9032-4A6F-0315CB66846E}" dt="2018-10-15T02:30:32.698" v="285" actId="1076"/>
      <pc:docMkLst>
        <pc:docMk/>
      </pc:docMkLst>
      <pc:sldChg chg="addSp delSp modSp">
        <pc:chgData name="Enos Franceschini (Student)" userId="S::efrance1@sundevils.asu.edu::2cfb8351-95f3-4707-bb57-1643deeca097" providerId="AD" clId="Web-{C89DC5DF-8F3A-9032-4A6F-0315CB66846E}" dt="2018-10-15T02:18:51.026" v="146" actId="1076"/>
        <pc:sldMkLst>
          <pc:docMk/>
          <pc:sldMk cId="3484243624" sldId="421"/>
        </pc:sldMkLst>
        <pc:picChg chg="add mod">
          <ac:chgData name="Enos Franceschini (Student)" userId="S::efrance1@sundevils.asu.edu::2cfb8351-95f3-4707-bb57-1643deeca097" providerId="AD" clId="Web-{C89DC5DF-8F3A-9032-4A6F-0315CB66846E}" dt="2018-10-15T02:18:51.026" v="146" actId="1076"/>
          <ac:picMkLst>
            <pc:docMk/>
            <pc:sldMk cId="3484243624" sldId="421"/>
            <ac:picMk id="3" creationId="{DA6ABF10-CC74-4A36-B47B-BD1A94564251}"/>
          </ac:picMkLst>
        </pc:picChg>
        <pc:picChg chg="mod">
          <ac:chgData name="Enos Franceschini (Student)" userId="S::efrance1@sundevils.asu.edu::2cfb8351-95f3-4707-bb57-1643deeca097" providerId="AD" clId="Web-{C89DC5DF-8F3A-9032-4A6F-0315CB66846E}" dt="2018-10-15T02:18:50.995" v="145" actId="1076"/>
          <ac:picMkLst>
            <pc:docMk/>
            <pc:sldMk cId="3484243624" sldId="421"/>
            <ac:picMk id="5" creationId="{5FBD2E4C-9BBB-4A04-B711-6031F9B4166D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01:44.183" v="90"/>
          <ac:picMkLst>
            <pc:docMk/>
            <pc:sldMk cId="3484243624" sldId="421"/>
            <ac:picMk id="7" creationId="{30DAFEB8-D4DA-4333-8EAC-1DA7FB05754E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9.198" v="113"/>
          <ac:picMkLst>
            <pc:docMk/>
            <pc:sldMk cId="3484243624" sldId="421"/>
            <ac:picMk id="13" creationId="{6B089D6A-6CCD-4FA1-80A5-FBCBC4910C51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6.011" v="111"/>
          <ac:picMkLst>
            <pc:docMk/>
            <pc:sldMk cId="3484243624" sldId="421"/>
            <ac:picMk id="15" creationId="{CBC389F2-7D00-418C-B95F-0D7A27685579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6.011" v="110"/>
          <ac:picMkLst>
            <pc:docMk/>
            <pc:sldMk cId="3484243624" sldId="421"/>
            <ac:picMk id="17" creationId="{B653722E-CC53-47FF-A86B-7E5DBD102DA7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6.011" v="109"/>
          <ac:picMkLst>
            <pc:docMk/>
            <pc:sldMk cId="3484243624" sldId="421"/>
            <ac:picMk id="19" creationId="{04F05C2C-AE4C-47A6-A8E2-31CD0FA8AD09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9.198" v="112"/>
          <ac:picMkLst>
            <pc:docMk/>
            <pc:sldMk cId="3484243624" sldId="421"/>
            <ac:picMk id="21" creationId="{1C628C84-3750-4E01-B9F0-8E67AB45F2AF}"/>
          </ac:picMkLst>
        </pc:picChg>
        <pc:picChg chg="del mod">
          <ac:chgData name="Enos Franceschini (Student)" userId="S::efrance1@sundevils.asu.edu::2cfb8351-95f3-4707-bb57-1643deeca097" providerId="AD" clId="Web-{C89DC5DF-8F3A-9032-4A6F-0315CB66846E}" dt="2018-10-15T02:10:36.011" v="108"/>
          <ac:picMkLst>
            <pc:docMk/>
            <pc:sldMk cId="3484243624" sldId="421"/>
            <ac:picMk id="23" creationId="{C56F6613-6A7E-45AD-ABEF-0998D88CCDBC}"/>
          </ac:picMkLst>
        </pc:picChg>
        <pc:cxnChg chg="add del mod">
          <ac:chgData name="Enos Franceschini (Student)" userId="S::efrance1@sundevils.asu.edu::2cfb8351-95f3-4707-bb57-1643deeca097" providerId="AD" clId="Web-{C89DC5DF-8F3A-9032-4A6F-0315CB66846E}" dt="2018-10-15T02:04:29.683" v="103"/>
          <ac:cxnSpMkLst>
            <pc:docMk/>
            <pc:sldMk cId="3484243624" sldId="421"/>
            <ac:cxnSpMk id="8" creationId="{DD470F0E-4DE5-4262-ADBC-E6D8C918AF3F}"/>
          </ac:cxnSpMkLst>
        </pc:cxnChg>
        <pc:cxnChg chg="add del mod">
          <ac:chgData name="Enos Franceschini (Student)" userId="S::efrance1@sundevils.asu.edu::2cfb8351-95f3-4707-bb57-1643deeca097" providerId="AD" clId="Web-{C89DC5DF-8F3A-9032-4A6F-0315CB66846E}" dt="2018-10-15T02:04:27.183" v="102"/>
          <ac:cxnSpMkLst>
            <pc:docMk/>
            <pc:sldMk cId="3484243624" sldId="421"/>
            <ac:cxnSpMk id="9" creationId="{2F4D1EEB-BB99-49FA-8689-AFD71F7441B4}"/>
          </ac:cxnSpMkLst>
        </pc:cxnChg>
        <pc:cxnChg chg="add del mod">
          <ac:chgData name="Enos Franceschini (Student)" userId="S::efrance1@sundevils.asu.edu::2cfb8351-95f3-4707-bb57-1643deeca097" providerId="AD" clId="Web-{C89DC5DF-8F3A-9032-4A6F-0315CB66846E}" dt="2018-10-15T02:05:00.683" v="107"/>
          <ac:cxnSpMkLst>
            <pc:docMk/>
            <pc:sldMk cId="3484243624" sldId="421"/>
            <ac:cxnSpMk id="10" creationId="{7B41F916-5BF7-4C71-8842-7BAC9BF44210}"/>
          </ac:cxnSpMkLst>
        </pc:cxnChg>
      </pc:sldChg>
      <pc:sldChg chg="addSp delSp modSp">
        <pc:chgData name="Enos Franceschini (Student)" userId="S::efrance1@sundevils.asu.edu::2cfb8351-95f3-4707-bb57-1643deeca097" providerId="AD" clId="Web-{C89DC5DF-8F3A-9032-4A6F-0315CB66846E}" dt="2018-10-15T02:30:32.698" v="285" actId="1076"/>
        <pc:sldMkLst>
          <pc:docMk/>
          <pc:sldMk cId="2922215" sldId="423"/>
        </pc:sldMkLst>
        <pc:spChg chg="del">
          <ac:chgData name="Enos Franceschini (Student)" userId="S::efrance1@sundevils.asu.edu::2cfb8351-95f3-4707-bb57-1643deeca097" providerId="AD" clId="Web-{C89DC5DF-8F3A-9032-4A6F-0315CB66846E}" dt="2018-10-15T01:48:56.167" v="0"/>
          <ac:spMkLst>
            <pc:docMk/>
            <pc:sldMk cId="2922215" sldId="423"/>
            <ac:spMk id="3" creationId="{00000000-0000-0000-0000-000000000000}"/>
          </ac:spMkLst>
        </pc:spChg>
        <pc:spChg chg="add del mod">
          <ac:chgData name="Enos Franceschini (Student)" userId="S::efrance1@sundevils.asu.edu::2cfb8351-95f3-4707-bb57-1643deeca097" providerId="AD" clId="Web-{C89DC5DF-8F3A-9032-4A6F-0315CB66846E}" dt="2018-10-15T02:14:09.026" v="123"/>
          <ac:spMkLst>
            <pc:docMk/>
            <pc:sldMk cId="2922215" sldId="423"/>
            <ac:spMk id="24" creationId="{DB9965BD-B22A-44A2-A481-1B0791385E5D}"/>
          </ac:spMkLst>
        </pc:spChg>
        <pc:spChg chg="add mod">
          <ac:chgData name="Enos Franceschini (Student)" userId="S::efrance1@sundevils.asu.edu::2cfb8351-95f3-4707-bb57-1643deeca097" providerId="AD" clId="Web-{C89DC5DF-8F3A-9032-4A6F-0315CB66846E}" dt="2018-10-15T02:30:20.714" v="280" actId="1076"/>
          <ac:spMkLst>
            <pc:docMk/>
            <pc:sldMk cId="2922215" sldId="423"/>
            <ac:spMk id="31" creationId="{6394DE79-D75A-4E70-964A-9969D553743F}"/>
          </ac:spMkLst>
        </pc:spChg>
        <pc:spChg chg="add mod">
          <ac:chgData name="Enos Franceschini (Student)" userId="S::efrance1@sundevils.asu.edu::2cfb8351-95f3-4707-bb57-1643deeca097" providerId="AD" clId="Web-{C89DC5DF-8F3A-9032-4A6F-0315CB66846E}" dt="2018-10-15T02:30:32.698" v="285" actId="1076"/>
          <ac:spMkLst>
            <pc:docMk/>
            <pc:sldMk cId="2922215" sldId="423"/>
            <ac:spMk id="32" creationId="{C363B6B5-5E84-4A25-8AC6-8AED78E0D11D}"/>
          </ac:spMkLst>
        </pc:spChg>
        <pc:spChg chg="add mod">
          <ac:chgData name="Enos Franceschini (Student)" userId="S::efrance1@sundevils.asu.edu::2cfb8351-95f3-4707-bb57-1643deeca097" providerId="AD" clId="Web-{C89DC5DF-8F3A-9032-4A6F-0315CB66846E}" dt="2018-10-15T02:30:05.419" v="274" actId="14100"/>
          <ac:spMkLst>
            <pc:docMk/>
            <pc:sldMk cId="2922215" sldId="423"/>
            <ac:spMk id="33" creationId="{7ED0EDA5-25AB-4048-BD54-DE155CB21DBC}"/>
          </ac:spMkLst>
        </pc:spChg>
        <pc:picChg chg="add del mod ord">
          <ac:chgData name="Enos Franceschini (Student)" userId="S::efrance1@sundevils.asu.edu::2cfb8351-95f3-4707-bb57-1643deeca097" providerId="AD" clId="Web-{C89DC5DF-8F3A-9032-4A6F-0315CB66846E}" dt="2018-10-15T02:13:27.479" v="122"/>
          <ac:picMkLst>
            <pc:docMk/>
            <pc:sldMk cId="2922215" sldId="423"/>
            <ac:picMk id="5" creationId="{ED42DC43-902A-4655-93F2-B775B8A41638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14:38.964" v="128" actId="1076"/>
          <ac:picMkLst>
            <pc:docMk/>
            <pc:sldMk cId="2922215" sldId="423"/>
            <ac:picMk id="7" creationId="{173007C0-296F-4618-B157-F71F378B58C5}"/>
          </ac:picMkLst>
        </pc:picChg>
        <pc:picChg chg="add mod ord">
          <ac:chgData name="Enos Franceschini (Student)" userId="S::efrance1@sundevils.asu.edu::2cfb8351-95f3-4707-bb57-1643deeca097" providerId="AD" clId="Web-{C89DC5DF-8F3A-9032-4A6F-0315CB66846E}" dt="2018-10-15T02:14:38.948" v="127" actId="1076"/>
          <ac:picMkLst>
            <pc:docMk/>
            <pc:sldMk cId="2922215" sldId="423"/>
            <ac:picMk id="9" creationId="{5DE3DF0A-8B72-46F2-B652-6313E6FD16EC}"/>
          </ac:picMkLst>
        </pc:picChg>
        <pc:picChg chg="add del mod">
          <ac:chgData name="Enos Franceschini (Student)" userId="S::efrance1@sundevils.asu.edu::2cfb8351-95f3-4707-bb57-1643deeca097" providerId="AD" clId="Web-{C89DC5DF-8F3A-9032-4A6F-0315CB66846E}" dt="2018-10-15T01:57:41.167" v="60"/>
          <ac:picMkLst>
            <pc:docMk/>
            <pc:sldMk cId="2922215" sldId="423"/>
            <ac:picMk id="11" creationId="{15226286-1DBB-4AE0-919F-DFDC95AFFAF0}"/>
          </ac:picMkLst>
        </pc:picChg>
        <pc:picChg chg="add del mod">
          <ac:chgData name="Enos Franceschini (Student)" userId="S::efrance1@sundevils.asu.edu::2cfb8351-95f3-4707-bb57-1643deeca097" providerId="AD" clId="Web-{C89DC5DF-8F3A-9032-4A6F-0315CB66846E}" dt="2018-10-15T01:54:35.886" v="39"/>
          <ac:picMkLst>
            <pc:docMk/>
            <pc:sldMk cId="2922215" sldId="423"/>
            <ac:picMk id="13" creationId="{337A37D1-9ED4-4311-8779-4A4D360D5F13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14:38.979" v="129" actId="1076"/>
          <ac:picMkLst>
            <pc:docMk/>
            <pc:sldMk cId="2922215" sldId="423"/>
            <ac:picMk id="15" creationId="{A5A239E3-6DE7-498C-805C-F14F1E3F54D3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19:22.699" v="149" actId="14100"/>
          <ac:picMkLst>
            <pc:docMk/>
            <pc:sldMk cId="2922215" sldId="423"/>
            <ac:picMk id="17" creationId="{837CFC5E-0A49-4244-9480-FECA00F28486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19:34.198" v="150" actId="1076"/>
          <ac:picMkLst>
            <pc:docMk/>
            <pc:sldMk cId="2922215" sldId="423"/>
            <ac:picMk id="19" creationId="{43C9BC5F-858E-48F2-8F65-10E406E70B92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14:39.011" v="132" actId="1076"/>
          <ac:picMkLst>
            <pc:docMk/>
            <pc:sldMk cId="2922215" sldId="423"/>
            <ac:picMk id="21" creationId="{024BD028-55BB-47E8-AE3F-C3985F9FA333}"/>
          </ac:picMkLst>
        </pc:picChg>
        <pc:picChg chg="add mod ord">
          <ac:chgData name="Enos Franceschini (Student)" userId="S::efrance1@sundevils.asu.edu::2cfb8351-95f3-4707-bb57-1643deeca097" providerId="AD" clId="Web-{C89DC5DF-8F3A-9032-4A6F-0315CB66846E}" dt="2018-10-15T02:14:46.232" v="134" actId="1076"/>
          <ac:picMkLst>
            <pc:docMk/>
            <pc:sldMk cId="2922215" sldId="423"/>
            <ac:picMk id="25" creationId="{BFC4F880-0E68-4A24-B27F-D27A62D4154E}"/>
          </ac:picMkLst>
        </pc:picChg>
        <pc:picChg chg="add del mod">
          <ac:chgData name="Enos Franceschini (Student)" userId="S::efrance1@sundevils.asu.edu::2cfb8351-95f3-4707-bb57-1643deeca097" providerId="AD" clId="Web-{C89DC5DF-8F3A-9032-4A6F-0315CB66846E}" dt="2018-10-15T02:18:45.933" v="144"/>
          <ac:picMkLst>
            <pc:docMk/>
            <pc:sldMk cId="2922215" sldId="423"/>
            <ac:picMk id="27" creationId="{045D1626-628B-4ABF-BF58-EFC05DD71F60}"/>
          </ac:picMkLst>
        </pc:picChg>
        <pc:picChg chg="add mod">
          <ac:chgData name="Enos Franceschini (Student)" userId="S::efrance1@sundevils.asu.edu::2cfb8351-95f3-4707-bb57-1643deeca097" providerId="AD" clId="Web-{C89DC5DF-8F3A-9032-4A6F-0315CB66846E}" dt="2018-10-15T02:25:12.855" v="153" actId="14100"/>
          <ac:picMkLst>
            <pc:docMk/>
            <pc:sldMk cId="2922215" sldId="423"/>
            <ac:picMk id="29" creationId="{9AFD0FCA-F204-4A6F-A91A-E8BE56D1F7A6}"/>
          </ac:picMkLst>
        </pc:picChg>
      </pc:sldChg>
    </pc:docChg>
  </pc:docChgLst>
  <pc:docChgLst>
    <pc:chgData name="Jacob Cerda" userId="b2eaef0a-be69-41f7-bd98-35de5990280b" providerId="ADAL" clId="{4D466746-F62C-4DBB-8E2F-9A99D2FD9EF4}"/>
    <pc:docChg chg="custSel modSld">
      <pc:chgData name="Jacob Cerda" userId="b2eaef0a-be69-41f7-bd98-35de5990280b" providerId="ADAL" clId="{4D466746-F62C-4DBB-8E2F-9A99D2FD9EF4}" dt="2018-10-17T02:27:08.889" v="16" actId="478"/>
      <pc:docMkLst>
        <pc:docMk/>
      </pc:docMkLst>
      <pc:sldChg chg="addSp delSp modSp delAnim modAnim">
        <pc:chgData name="Jacob Cerda" userId="b2eaef0a-be69-41f7-bd98-35de5990280b" providerId="ADAL" clId="{4D466746-F62C-4DBB-8E2F-9A99D2FD9EF4}" dt="2018-10-17T02:27:08.889" v="16" actId="478"/>
        <pc:sldMkLst>
          <pc:docMk/>
          <pc:sldMk cId="584383485" sldId="420"/>
        </pc:sldMkLst>
        <pc:picChg chg="add del mod">
          <ac:chgData name="Jacob Cerda" userId="b2eaef0a-be69-41f7-bd98-35de5990280b" providerId="ADAL" clId="{4D466746-F62C-4DBB-8E2F-9A99D2FD9EF4}" dt="2018-10-17T02:27:08.889" v="16" actId="478"/>
          <ac:picMkLst>
            <pc:docMk/>
            <pc:sldMk cId="584383485" sldId="420"/>
            <ac:picMk id="3" creationId="{1BC19E15-EFBF-470B-A632-7F9FAEDEEE25}"/>
          </ac:picMkLst>
        </pc:picChg>
        <pc:picChg chg="del">
          <ac:chgData name="Jacob Cerda" userId="b2eaef0a-be69-41f7-bd98-35de5990280b" providerId="ADAL" clId="{4D466746-F62C-4DBB-8E2F-9A99D2FD9EF4}" dt="2018-10-14T20:35:01.815" v="0" actId="478"/>
          <ac:picMkLst>
            <pc:docMk/>
            <pc:sldMk cId="584383485" sldId="420"/>
            <ac:picMk id="6" creationId="{C1181EF4-6216-4D30-8BA3-C88715486B92}"/>
          </ac:picMkLst>
        </pc:picChg>
      </pc:sldChg>
    </pc:docChg>
  </pc:docChgLst>
  <pc:docChgLst>
    <pc:chgData name="Enos Franceschini (Student)" userId="S::efrance1@sundevils.asu.edu::2cfb8351-95f3-4707-bb57-1643deeca097" providerId="AD" clId="Web-{97C94985-9D85-80B8-8DFE-9FE1EAD73BA6}"/>
    <pc:docChg chg="modSld">
      <pc:chgData name="Enos Franceschini (Student)" userId="S::efrance1@sundevils.asu.edu::2cfb8351-95f3-4707-bb57-1643deeca097" providerId="AD" clId="Web-{97C94985-9D85-80B8-8DFE-9FE1EAD73BA6}" dt="2018-10-15T05:31:58.116" v="520" actId="1076"/>
      <pc:docMkLst>
        <pc:docMk/>
      </pc:docMkLst>
      <pc:sldChg chg="addSp delSp modSp">
        <pc:chgData name="Enos Franceschini (Student)" userId="S::efrance1@sundevils.asu.edu::2cfb8351-95f3-4707-bb57-1643deeca097" providerId="AD" clId="Web-{97C94985-9D85-80B8-8DFE-9FE1EAD73BA6}" dt="2018-10-15T05:31:58.116" v="520" actId="1076"/>
        <pc:sldMkLst>
          <pc:docMk/>
          <pc:sldMk cId="3484243624" sldId="421"/>
        </pc:sldMkLst>
        <pc:picChg chg="mod">
          <ac:chgData name="Enos Franceschini (Student)" userId="S::efrance1@sundevils.asu.edu::2cfb8351-95f3-4707-bb57-1643deeca097" providerId="AD" clId="Web-{97C94985-9D85-80B8-8DFE-9FE1EAD73BA6}" dt="2018-10-15T05:23:33.913" v="457" actId="1076"/>
          <ac:picMkLst>
            <pc:docMk/>
            <pc:sldMk cId="3484243624" sldId="421"/>
            <ac:picMk id="3" creationId="{DA6ABF10-CC74-4A36-B47B-BD1A94564251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5:23:37.835" v="465" actId="1076"/>
          <ac:picMkLst>
            <pc:docMk/>
            <pc:sldMk cId="3484243624" sldId="421"/>
            <ac:picMk id="5" creationId="{5FBD2E4C-9BBB-4A04-B711-6031F9B4166D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31:36.288" v="515" actId="1076"/>
          <ac:picMkLst>
            <pc:docMk/>
            <pc:sldMk cId="3484243624" sldId="421"/>
            <ac:picMk id="6" creationId="{8AB3C287-DD59-47A5-A671-9D300173589A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06:34.507" v="343"/>
          <ac:picMkLst>
            <pc:docMk/>
            <pc:sldMk cId="3484243624" sldId="421"/>
            <ac:picMk id="8" creationId="{B5AEDE98-96C4-4F92-A28A-F8026F1B3B31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23:33.945" v="459" actId="1076"/>
          <ac:picMkLst>
            <pc:docMk/>
            <pc:sldMk cId="3484243624" sldId="421"/>
            <ac:picMk id="10" creationId="{3A893B8C-5A3A-4749-80B5-31B1FB6B3767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31:58.101" v="519" actId="1076"/>
          <ac:picMkLst>
            <pc:docMk/>
            <pc:sldMk cId="3484243624" sldId="421"/>
            <ac:picMk id="12" creationId="{491B02BC-C09E-4241-869A-5424E55FA1E2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31:58.116" v="520" actId="1076"/>
          <ac:picMkLst>
            <pc:docMk/>
            <pc:sldMk cId="3484243624" sldId="421"/>
            <ac:picMk id="14" creationId="{D6DA9F21-2B17-464A-9D85-A6143CAB679D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12:18.163" v="375"/>
          <ac:picMkLst>
            <pc:docMk/>
            <pc:sldMk cId="3484243624" sldId="421"/>
            <ac:picMk id="16" creationId="{55D0B2DF-021C-4EF9-A33A-E4B6185773C4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12:15.757" v="374"/>
          <ac:picMkLst>
            <pc:docMk/>
            <pc:sldMk cId="3484243624" sldId="421"/>
            <ac:picMk id="18" creationId="{75B9A510-B4C7-4481-9644-85CEDFAB85EC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20:11.163" v="409"/>
          <ac:picMkLst>
            <pc:docMk/>
            <pc:sldMk cId="3484243624" sldId="421"/>
            <ac:picMk id="19" creationId="{51805258-0ABA-417C-B7D4-20C0857D03E9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20:11.195" v="410"/>
          <ac:picMkLst>
            <pc:docMk/>
            <pc:sldMk cId="3484243624" sldId="421"/>
            <ac:picMk id="21" creationId="{C0C96BF4-1A98-41BA-BEAC-CBF273E165D4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23:33.960" v="462" actId="1076"/>
          <ac:picMkLst>
            <pc:docMk/>
            <pc:sldMk cId="3484243624" sldId="421"/>
            <ac:picMk id="22" creationId="{6E405B5A-FA26-47EE-BC42-076AE49F1601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23:33.976" v="463" actId="1076"/>
          <ac:picMkLst>
            <pc:docMk/>
            <pc:sldMk cId="3484243624" sldId="421"/>
            <ac:picMk id="24" creationId="{F3E84015-010D-4607-9BA5-7A64776D1FE1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21:09.445" v="417"/>
          <ac:picMkLst>
            <pc:docMk/>
            <pc:sldMk cId="3484243624" sldId="421"/>
            <ac:picMk id="25" creationId="{EB4824AC-AC58-4A1D-80AD-1BEDB14E0549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21:06.788" v="416"/>
          <ac:picMkLst>
            <pc:docMk/>
            <pc:sldMk cId="3484243624" sldId="421"/>
            <ac:picMk id="27" creationId="{FA00AF2B-CB3F-4F22-B22E-9BCBB96E4B16}"/>
          </ac:picMkLst>
        </pc:picChg>
        <pc:picChg chg="add del mod">
          <ac:chgData name="Enos Franceschini (Student)" userId="S::efrance1@sundevils.asu.edu::2cfb8351-95f3-4707-bb57-1643deeca097" providerId="AD" clId="Web-{97C94985-9D85-80B8-8DFE-9FE1EAD73BA6}" dt="2018-10-15T05:29:42.585" v="495"/>
          <ac:picMkLst>
            <pc:docMk/>
            <pc:sldMk cId="3484243624" sldId="421"/>
            <ac:picMk id="29" creationId="{867BFF5E-6B08-4FF7-85FD-C4E14D73BBCC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5:31:36.304" v="516" actId="1076"/>
          <ac:picMkLst>
            <pc:docMk/>
            <pc:sldMk cId="3484243624" sldId="421"/>
            <ac:picMk id="31" creationId="{B7944C51-291E-4C53-9DA2-B980A709C333}"/>
          </ac:picMkLst>
        </pc:picChg>
        <pc:cxnChg chg="add del mod">
          <ac:chgData name="Enos Franceschini (Student)" userId="S::efrance1@sundevils.asu.edu::2cfb8351-95f3-4707-bb57-1643deeca097" providerId="AD" clId="Web-{97C94985-9D85-80B8-8DFE-9FE1EAD73BA6}" dt="2018-10-15T05:29:52.101" v="496"/>
          <ac:cxnSpMkLst>
            <pc:docMk/>
            <pc:sldMk cId="3484243624" sldId="421"/>
            <ac:cxnSpMk id="32" creationId="{7C86BB36-279A-45E7-AFCC-6B8DEC6BB08E}"/>
          </ac:cxnSpMkLst>
        </pc:cxnChg>
      </pc:sldChg>
      <pc:sldChg chg="addSp modSp">
        <pc:chgData name="Enos Franceschini (Student)" userId="S::efrance1@sundevils.asu.edu::2cfb8351-95f3-4707-bb57-1643deeca097" providerId="AD" clId="Web-{97C94985-9D85-80B8-8DFE-9FE1EAD73BA6}" dt="2018-10-15T03:06:04.418" v="325" actId="20577"/>
        <pc:sldMkLst>
          <pc:docMk/>
          <pc:sldMk cId="2922215" sldId="423"/>
        </pc:sldMkLst>
        <pc:spChg chg="mod">
          <ac:chgData name="Enos Franceschini (Student)" userId="S::efrance1@sundevils.asu.edu::2cfb8351-95f3-4707-bb57-1643deeca097" providerId="AD" clId="Web-{97C94985-9D85-80B8-8DFE-9FE1EAD73BA6}" dt="2018-10-15T02:33:02.798" v="38" actId="1076"/>
          <ac:spMkLst>
            <pc:docMk/>
            <pc:sldMk cId="2922215" sldId="423"/>
            <ac:spMk id="2" creationId="{00000000-0000-0000-0000-000000000000}"/>
          </ac:spMkLst>
        </pc:spChg>
        <pc:spChg chg="add mod">
          <ac:chgData name="Enos Franceschini (Student)" userId="S::efrance1@sundevils.asu.edu::2cfb8351-95f3-4707-bb57-1643deeca097" providerId="AD" clId="Web-{97C94985-9D85-80B8-8DFE-9FE1EAD73BA6}" dt="2018-10-15T03:05:25.714" v="309" actId="20577"/>
          <ac:spMkLst>
            <pc:docMk/>
            <pc:sldMk cId="2922215" sldId="423"/>
            <ac:spMk id="3" creationId="{8FC5E009-CBD1-4949-8AA7-519686FF2128}"/>
          </ac:spMkLst>
        </pc:spChg>
        <pc:spChg chg="add mod">
          <ac:chgData name="Enos Franceschini (Student)" userId="S::efrance1@sundevils.asu.edu::2cfb8351-95f3-4707-bb57-1643deeca097" providerId="AD" clId="Web-{97C94985-9D85-80B8-8DFE-9FE1EAD73BA6}" dt="2018-10-15T02:53:18.781" v="255" actId="1076"/>
          <ac:spMkLst>
            <pc:docMk/>
            <pc:sldMk cId="2922215" sldId="423"/>
            <ac:spMk id="5" creationId="{C3AFAF1F-DD0C-4855-AEAF-A2D42B7DEAE4}"/>
          </ac:spMkLst>
        </pc:spChg>
        <pc:spChg chg="add mod">
          <ac:chgData name="Enos Franceschini (Student)" userId="S::efrance1@sundevils.asu.edu::2cfb8351-95f3-4707-bb57-1643deeca097" providerId="AD" clId="Web-{97C94985-9D85-80B8-8DFE-9FE1EAD73BA6}" dt="2018-10-15T03:06:04.418" v="325" actId="20577"/>
          <ac:spMkLst>
            <pc:docMk/>
            <pc:sldMk cId="2922215" sldId="423"/>
            <ac:spMk id="10" creationId="{3B7A23FF-0961-4D2E-9CD4-6307B3986283}"/>
          </ac:spMkLst>
        </pc:spChg>
        <pc:spChg chg="add mod">
          <ac:chgData name="Enos Franceschini (Student)" userId="S::efrance1@sundevils.asu.edu::2cfb8351-95f3-4707-bb57-1643deeca097" providerId="AD" clId="Web-{97C94985-9D85-80B8-8DFE-9FE1EAD73BA6}" dt="2018-10-15T03:05:10.215" v="294" actId="20577"/>
          <ac:spMkLst>
            <pc:docMk/>
            <pc:sldMk cId="2922215" sldId="423"/>
            <ac:spMk id="13" creationId="{E4171FFB-F939-4203-BB7D-9418E551DF2C}"/>
          </ac:spMkLst>
        </pc:spChg>
        <pc:spChg chg="mod">
          <ac:chgData name="Enos Franceschini (Student)" userId="S::efrance1@sundevils.asu.edu::2cfb8351-95f3-4707-bb57-1643deeca097" providerId="AD" clId="Web-{97C94985-9D85-80B8-8DFE-9FE1EAD73BA6}" dt="2018-10-15T02:53:18.751" v="252" actId="1076"/>
          <ac:spMkLst>
            <pc:docMk/>
            <pc:sldMk cId="2922215" sldId="423"/>
            <ac:spMk id="31" creationId="{6394DE79-D75A-4E70-964A-9969D553743F}"/>
          </ac:spMkLst>
        </pc:spChg>
        <pc:spChg chg="mod">
          <ac:chgData name="Enos Franceschini (Student)" userId="S::efrance1@sundevils.asu.edu::2cfb8351-95f3-4707-bb57-1643deeca097" providerId="AD" clId="Web-{97C94985-9D85-80B8-8DFE-9FE1EAD73BA6}" dt="2018-10-15T02:53:18.765" v="253" actId="1076"/>
          <ac:spMkLst>
            <pc:docMk/>
            <pc:sldMk cId="2922215" sldId="423"/>
            <ac:spMk id="32" creationId="{C363B6B5-5E84-4A25-8AC6-8AED78E0D11D}"/>
          </ac:spMkLst>
        </pc:spChg>
        <pc:spChg chg="mod">
          <ac:chgData name="Enos Franceschini (Student)" userId="S::efrance1@sundevils.asu.edu::2cfb8351-95f3-4707-bb57-1643deeca097" providerId="AD" clId="Web-{97C94985-9D85-80B8-8DFE-9FE1EAD73BA6}" dt="2018-10-15T03:04:28.760" v="279" actId="1076"/>
          <ac:spMkLst>
            <pc:docMk/>
            <pc:sldMk cId="2922215" sldId="423"/>
            <ac:spMk id="33" creationId="{7ED0EDA5-25AB-4048-BD54-DE155CB21DBC}"/>
          </ac:spMkLst>
        </pc:spChg>
        <pc:picChg chg="add mod">
          <ac:chgData name="Enos Franceschini (Student)" userId="S::efrance1@sundevils.asu.edu::2cfb8351-95f3-4707-bb57-1643deeca097" providerId="AD" clId="Web-{97C94985-9D85-80B8-8DFE-9FE1EAD73BA6}" dt="2018-10-15T02:53:18.797" v="256" actId="1076"/>
          <ac:picMkLst>
            <pc:docMk/>
            <pc:sldMk cId="2922215" sldId="423"/>
            <ac:picMk id="6" creationId="{E18D5B64-5F9C-4C24-B334-A6237D9D3EE6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656" v="246" actId="1076"/>
          <ac:picMkLst>
            <pc:docMk/>
            <pc:sldMk cId="2922215" sldId="423"/>
            <ac:picMk id="7" creationId="{173007C0-296F-4618-B157-F71F378B58C5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656" v="245" actId="1076"/>
          <ac:picMkLst>
            <pc:docMk/>
            <pc:sldMk cId="2922215" sldId="423"/>
            <ac:picMk id="9" creationId="{5DE3DF0A-8B72-46F2-B652-6313E6FD16EC}"/>
          </ac:picMkLst>
        </pc:picChg>
        <pc:picChg chg="add mod">
          <ac:chgData name="Enos Franceschini (Student)" userId="S::efrance1@sundevils.asu.edu::2cfb8351-95f3-4707-bb57-1643deeca097" providerId="AD" clId="Web-{97C94985-9D85-80B8-8DFE-9FE1EAD73BA6}" dt="2018-10-15T02:52:55.953" v="195" actId="1076"/>
          <ac:picMkLst>
            <pc:docMk/>
            <pc:sldMk cId="2922215" sldId="423"/>
            <ac:picMk id="11" creationId="{6B3FF4D3-EDA6-4888-904E-4E020804975A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673" v="247" actId="1076"/>
          <ac:picMkLst>
            <pc:docMk/>
            <pc:sldMk cId="2922215" sldId="423"/>
            <ac:picMk id="15" creationId="{A5A239E3-6DE7-498C-805C-F14F1E3F54D3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687" v="248" actId="1076"/>
          <ac:picMkLst>
            <pc:docMk/>
            <pc:sldMk cId="2922215" sldId="423"/>
            <ac:picMk id="17" creationId="{837CFC5E-0A49-4244-9480-FECA00F28486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703" v="249" actId="1076"/>
          <ac:picMkLst>
            <pc:docMk/>
            <pc:sldMk cId="2922215" sldId="423"/>
            <ac:picMk id="19" creationId="{43C9BC5F-858E-48F2-8F65-10E406E70B92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719" v="250" actId="1076"/>
          <ac:picMkLst>
            <pc:docMk/>
            <pc:sldMk cId="2922215" sldId="423"/>
            <ac:picMk id="21" creationId="{024BD028-55BB-47E8-AE3F-C3985F9FA333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2:55.859" v="187" actId="1076"/>
          <ac:picMkLst>
            <pc:docMk/>
            <pc:sldMk cId="2922215" sldId="423"/>
            <ac:picMk id="25" creationId="{BFC4F880-0E68-4A24-B27F-D27A62D4154E}"/>
          </ac:picMkLst>
        </pc:picChg>
        <pc:picChg chg="mod">
          <ac:chgData name="Enos Franceschini (Student)" userId="S::efrance1@sundevils.asu.edu::2cfb8351-95f3-4707-bb57-1643deeca097" providerId="AD" clId="Web-{97C94985-9D85-80B8-8DFE-9FE1EAD73BA6}" dt="2018-10-15T02:53:18.734" v="251" actId="1076"/>
          <ac:picMkLst>
            <pc:docMk/>
            <pc:sldMk cId="2922215" sldId="423"/>
            <ac:picMk id="29" creationId="{9AFD0FCA-F204-4A6F-A91A-E8BE56D1F7A6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D1151CF9-F858-7F37-EAAF-0576CAAB5682}"/>
    <pc:docChg chg="modSld">
      <pc:chgData name="Thongphanh Duangboudda (Student)" userId="S::tduangbo@sundevils.asu.edu::44e41f29-0481-4a1e-91e2-de5c05a10e45" providerId="AD" clId="Web-{D1151CF9-F858-7F37-EAAF-0576CAAB5682}" dt="2018-10-14T06:14:45.806" v="13" actId="1076"/>
      <pc:docMkLst>
        <pc:docMk/>
      </pc:docMkLst>
      <pc:sldChg chg="addSp delSp modSp">
        <pc:chgData name="Thongphanh Duangboudda (Student)" userId="S::tduangbo@sundevils.asu.edu::44e41f29-0481-4a1e-91e2-de5c05a10e45" providerId="AD" clId="Web-{D1151CF9-F858-7F37-EAAF-0576CAAB5682}" dt="2018-10-14T06:14:45.806" v="13" actId="1076"/>
        <pc:sldMkLst>
          <pc:docMk/>
          <pc:sldMk cId="1444788457" sldId="422"/>
        </pc:sldMkLst>
        <pc:picChg chg="del">
          <ac:chgData name="Thongphanh Duangboudda (Student)" userId="S::tduangbo@sundevils.asu.edu::44e41f29-0481-4a1e-91e2-de5c05a10e45" providerId="AD" clId="Web-{D1151CF9-F858-7F37-EAAF-0576CAAB5682}" dt="2018-10-14T06:11:41.993" v="0"/>
          <ac:picMkLst>
            <pc:docMk/>
            <pc:sldMk cId="1444788457" sldId="422"/>
            <ac:picMk id="5" creationId="{646AA2A8-8523-4152-840C-8E0A9DC1B39F}"/>
          </ac:picMkLst>
        </pc:picChg>
        <pc:picChg chg="mod">
          <ac:chgData name="Thongphanh Duangboudda (Student)" userId="S::tduangbo@sundevils.asu.edu::44e41f29-0481-4a1e-91e2-de5c05a10e45" providerId="AD" clId="Web-{D1151CF9-F858-7F37-EAAF-0576CAAB5682}" dt="2018-10-14T06:14:45.806" v="13" actId="1076"/>
          <ac:picMkLst>
            <pc:docMk/>
            <pc:sldMk cId="1444788457" sldId="422"/>
            <ac:picMk id="6" creationId="{491CC687-19CE-4485-8C26-93B3F69F1116}"/>
          </ac:picMkLst>
        </pc:picChg>
        <pc:picChg chg="add del mod">
          <ac:chgData name="Thongphanh Duangboudda (Student)" userId="S::tduangbo@sundevils.asu.edu::44e41f29-0481-4a1e-91e2-de5c05a10e45" providerId="AD" clId="Web-{D1151CF9-F858-7F37-EAAF-0576CAAB5682}" dt="2018-10-14T06:12:25.509" v="3"/>
          <ac:picMkLst>
            <pc:docMk/>
            <pc:sldMk cId="1444788457" sldId="422"/>
            <ac:picMk id="8" creationId="{A956252F-471C-4CEF-BF38-1E24E2A5004C}"/>
          </ac:picMkLst>
        </pc:picChg>
        <pc:picChg chg="add mod">
          <ac:chgData name="Thongphanh Duangboudda (Student)" userId="S::tduangbo@sundevils.asu.edu::44e41f29-0481-4a1e-91e2-de5c05a10e45" providerId="AD" clId="Web-{D1151CF9-F858-7F37-EAAF-0576CAAB5682}" dt="2018-10-14T06:13:03.853" v="11" actId="1076"/>
          <ac:picMkLst>
            <pc:docMk/>
            <pc:sldMk cId="1444788457" sldId="422"/>
            <ac:picMk id="10" creationId="{7D099252-9965-42F7-A76A-8B7326948889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2F64B4AB-703F-62F0-75B1-E4E7529DF43F}"/>
    <pc:docChg chg="modSld">
      <pc:chgData name="Thongphanh Duangboudda (Student)" userId="S::tduangbo@sundevils.asu.edu::44e41f29-0481-4a1e-91e2-de5c05a10e45" providerId="AD" clId="Web-{2F64B4AB-703F-62F0-75B1-E4E7529DF43F}" dt="2018-10-14T06:26:51.878" v="9" actId="1076"/>
      <pc:docMkLst>
        <pc:docMk/>
      </pc:docMkLst>
      <pc:sldChg chg="addSp delSp modSp">
        <pc:chgData name="Thongphanh Duangboudda (Student)" userId="S::tduangbo@sundevils.asu.edu::44e41f29-0481-4a1e-91e2-de5c05a10e45" providerId="AD" clId="Web-{2F64B4AB-703F-62F0-75B1-E4E7529DF43F}" dt="2018-10-14T06:26:51.878" v="9" actId="1076"/>
        <pc:sldMkLst>
          <pc:docMk/>
          <pc:sldMk cId="1444788457" sldId="422"/>
        </pc:sldMkLst>
        <pc:picChg chg="add del mod">
          <ac:chgData name="Thongphanh Duangboudda (Student)" userId="S::tduangbo@sundevils.asu.edu::44e41f29-0481-4a1e-91e2-de5c05a10e45" providerId="AD" clId="Web-{2F64B4AB-703F-62F0-75B1-E4E7529DF43F}" dt="2018-10-14T06:25:59.019" v="4"/>
          <ac:picMkLst>
            <pc:docMk/>
            <pc:sldMk cId="1444788457" sldId="422"/>
            <ac:picMk id="5" creationId="{7117D290-CAA7-4EEF-B67E-1C1935809B95}"/>
          </ac:picMkLst>
        </pc:picChg>
        <pc:picChg chg="add mod">
          <ac:chgData name="Thongphanh Duangboudda (Student)" userId="S::tduangbo@sundevils.asu.edu::44e41f29-0481-4a1e-91e2-de5c05a10e45" providerId="AD" clId="Web-{2F64B4AB-703F-62F0-75B1-E4E7529DF43F}" dt="2018-10-14T06:26:13.441" v="7" actId="1076"/>
          <ac:picMkLst>
            <pc:docMk/>
            <pc:sldMk cId="1444788457" sldId="422"/>
            <ac:picMk id="8" creationId="{F782A475-D35F-4D5F-8CB6-DD7CFD3009DA}"/>
          </ac:picMkLst>
        </pc:picChg>
        <pc:picChg chg="del mod">
          <ac:chgData name="Thongphanh Duangboudda (Student)" userId="S::tduangbo@sundevils.asu.edu::44e41f29-0481-4a1e-91e2-de5c05a10e45" providerId="AD" clId="Web-{2F64B4AB-703F-62F0-75B1-E4E7529DF43F}" dt="2018-10-14T06:26:02.659" v="5"/>
          <ac:picMkLst>
            <pc:docMk/>
            <pc:sldMk cId="1444788457" sldId="422"/>
            <ac:picMk id="10" creationId="{7D099252-9965-42F7-A76A-8B7326948889}"/>
          </ac:picMkLst>
        </pc:picChg>
        <pc:picChg chg="add mod">
          <ac:chgData name="Thongphanh Duangboudda (Student)" userId="S::tduangbo@sundevils.asu.edu::44e41f29-0481-4a1e-91e2-de5c05a10e45" providerId="AD" clId="Web-{2F64B4AB-703F-62F0-75B1-E4E7529DF43F}" dt="2018-10-14T06:26:51.878" v="9" actId="1076"/>
          <ac:picMkLst>
            <pc:docMk/>
            <pc:sldMk cId="1444788457" sldId="422"/>
            <ac:picMk id="11" creationId="{D8D587CA-EE0D-48A2-BF28-EA4C25460F0C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3E14FC1D-D6FA-490A-EEEB-5F2341C6FAFA}"/>
    <pc:docChg chg="modSld">
      <pc:chgData name="Thongphanh Duangboudda (Student)" userId="S::tduangbo@sundevils.asu.edu::44e41f29-0481-4a1e-91e2-de5c05a10e45" providerId="AD" clId="Web-{3E14FC1D-D6FA-490A-EEEB-5F2341C6FAFA}" dt="2018-10-16T07:13:28.308" v="9" actId="1076"/>
      <pc:docMkLst>
        <pc:docMk/>
      </pc:docMkLst>
      <pc:sldChg chg="addSp delSp modSp">
        <pc:chgData name="Thongphanh Duangboudda (Student)" userId="S::tduangbo@sundevils.asu.edu::44e41f29-0481-4a1e-91e2-de5c05a10e45" providerId="AD" clId="Web-{3E14FC1D-D6FA-490A-EEEB-5F2341C6FAFA}" dt="2018-10-16T07:13:28.308" v="9" actId="1076"/>
        <pc:sldMkLst>
          <pc:docMk/>
          <pc:sldMk cId="1444788457" sldId="422"/>
        </pc:sldMkLst>
        <pc:picChg chg="add mod">
          <ac:chgData name="Thongphanh Duangboudda (Student)" userId="S::tduangbo@sundevils.asu.edu::44e41f29-0481-4a1e-91e2-de5c05a10e45" providerId="AD" clId="Web-{3E14FC1D-D6FA-490A-EEEB-5F2341C6FAFA}" dt="2018-10-16T07:13:23.277" v="8" actId="1076"/>
          <ac:picMkLst>
            <pc:docMk/>
            <pc:sldMk cId="1444788457" sldId="422"/>
            <ac:picMk id="5" creationId="{7D48055C-B006-488E-9B4E-B70A3EE9C105}"/>
          </ac:picMkLst>
        </pc:picChg>
        <pc:picChg chg="del">
          <ac:chgData name="Thongphanh Duangboudda (Student)" userId="S::tduangbo@sundevils.asu.edu::44e41f29-0481-4a1e-91e2-de5c05a10e45" providerId="AD" clId="Web-{3E14FC1D-D6FA-490A-EEEB-5F2341C6FAFA}" dt="2018-10-16T07:12:31.834" v="1"/>
          <ac:picMkLst>
            <pc:docMk/>
            <pc:sldMk cId="1444788457" sldId="422"/>
            <ac:picMk id="8" creationId="{F782A475-D35F-4D5F-8CB6-DD7CFD3009DA}"/>
          </ac:picMkLst>
        </pc:picChg>
        <pc:picChg chg="add mod">
          <ac:chgData name="Thongphanh Duangboudda (Student)" userId="S::tduangbo@sundevils.asu.edu::44e41f29-0481-4a1e-91e2-de5c05a10e45" providerId="AD" clId="Web-{3E14FC1D-D6FA-490A-EEEB-5F2341C6FAFA}" dt="2018-10-16T07:13:28.308" v="9" actId="1076"/>
          <ac:picMkLst>
            <pc:docMk/>
            <pc:sldMk cId="1444788457" sldId="422"/>
            <ac:picMk id="9" creationId="{14AB0FB0-38A6-411D-9EDE-AB8CE09262E5}"/>
          </ac:picMkLst>
        </pc:picChg>
        <pc:picChg chg="del">
          <ac:chgData name="Thongphanh Duangboudda (Student)" userId="S::tduangbo@sundevils.asu.edu::44e41f29-0481-4a1e-91e2-de5c05a10e45" providerId="AD" clId="Web-{3E14FC1D-D6FA-490A-EEEB-5F2341C6FAFA}" dt="2018-10-16T07:12:30.443" v="0"/>
          <ac:picMkLst>
            <pc:docMk/>
            <pc:sldMk cId="1444788457" sldId="422"/>
            <ac:picMk id="11" creationId="{D8D587CA-EE0D-48A2-BF28-EA4C25460F0C}"/>
          </ac:picMkLst>
        </pc:picChg>
      </pc:sldChg>
    </pc:docChg>
  </pc:docChgLst>
  <pc:docChgLst>
    <pc:chgData name="Maxwell Heller (Student)" userId="S::mhheller@sundevils.asu.edu::1dbc8964-c997-42aa-9133-f69181a96e1b" providerId="AD" clId="Web-{5AE2A31F-4D16-C741-82A7-7113511FF91E}"/>
    <pc:docChg chg="modSld">
      <pc:chgData name="Maxwell Heller (Student)" userId="S::mhheller@sundevils.asu.edu::1dbc8964-c997-42aa-9133-f69181a96e1b" providerId="AD" clId="Web-{5AE2A31F-4D16-C741-82A7-7113511FF91E}" dt="2018-10-17T01:39:41.573" v="125" actId="20577"/>
      <pc:docMkLst>
        <pc:docMk/>
      </pc:docMkLst>
      <pc:sldChg chg="addSp delSp modSp">
        <pc:chgData name="Maxwell Heller (Student)" userId="S::mhheller@sundevils.asu.edu::1dbc8964-c997-42aa-9133-f69181a96e1b" providerId="AD" clId="Web-{5AE2A31F-4D16-C741-82A7-7113511FF91E}" dt="2018-10-17T01:39:41.573" v="124" actId="20577"/>
        <pc:sldMkLst>
          <pc:docMk/>
          <pc:sldMk cId="3810730271" sldId="424"/>
        </pc:sldMkLst>
        <pc:spChg chg="mod">
          <ac:chgData name="Maxwell Heller (Student)" userId="S::mhheller@sundevils.asu.edu::1dbc8964-c997-42aa-9133-f69181a96e1b" providerId="AD" clId="Web-{5AE2A31F-4D16-C741-82A7-7113511FF91E}" dt="2018-10-17T01:39:41.573" v="124" actId="20577"/>
          <ac:spMkLst>
            <pc:docMk/>
            <pc:sldMk cId="3810730271" sldId="424"/>
            <ac:spMk id="3" creationId="{00000000-0000-0000-0000-000000000000}"/>
          </ac:spMkLst>
        </pc:spChg>
        <pc:picChg chg="del">
          <ac:chgData name="Maxwell Heller (Student)" userId="S::mhheller@sundevils.asu.edu::1dbc8964-c997-42aa-9133-f69181a96e1b" providerId="AD" clId="Web-{5AE2A31F-4D16-C741-82A7-7113511FF91E}" dt="2018-10-17T01:22:08.690" v="7"/>
          <ac:picMkLst>
            <pc:docMk/>
            <pc:sldMk cId="3810730271" sldId="424"/>
            <ac:picMk id="5" creationId="{1D35FD7E-52AF-4ACA-AD45-FA93A32073A6}"/>
          </ac:picMkLst>
        </pc:picChg>
        <pc:picChg chg="add mod">
          <ac:chgData name="Maxwell Heller (Student)" userId="S::mhheller@sundevils.asu.edu::1dbc8964-c997-42aa-9133-f69181a96e1b" providerId="AD" clId="Web-{5AE2A31F-4D16-C741-82A7-7113511FF91E}" dt="2018-10-17T01:36:12.862" v="112" actId="1076"/>
          <ac:picMkLst>
            <pc:docMk/>
            <pc:sldMk cId="3810730271" sldId="424"/>
            <ac:picMk id="6" creationId="{C2421E1D-32D1-459B-A5AD-C8B3E10796B9}"/>
          </ac:picMkLst>
        </pc:picChg>
        <pc:picChg chg="del mod">
          <ac:chgData name="Maxwell Heller (Student)" userId="S::mhheller@sundevils.asu.edu::1dbc8964-c997-42aa-9133-f69181a96e1b" providerId="AD" clId="Web-{5AE2A31F-4D16-C741-82A7-7113511FF91E}" dt="2018-10-17T01:22:07.128" v="6"/>
          <ac:picMkLst>
            <pc:docMk/>
            <pc:sldMk cId="3810730271" sldId="424"/>
            <ac:picMk id="7" creationId="{F0E78917-B27F-49E1-B134-4135CE5B19BD}"/>
          </ac:picMkLst>
        </pc:picChg>
        <pc:picChg chg="del">
          <ac:chgData name="Maxwell Heller (Student)" userId="S::mhheller@sundevils.asu.edu::1dbc8964-c997-42aa-9133-f69181a96e1b" providerId="AD" clId="Web-{5AE2A31F-4D16-C741-82A7-7113511FF91E}" dt="2018-10-17T01:21:55.096" v="0"/>
          <ac:picMkLst>
            <pc:docMk/>
            <pc:sldMk cId="3810730271" sldId="424"/>
            <ac:picMk id="9" creationId="{7C9D188F-9131-4A93-B7C1-C6ED96677798}"/>
          </ac:picMkLst>
        </pc:picChg>
        <pc:picChg chg="add mod">
          <ac:chgData name="Maxwell Heller (Student)" userId="S::mhheller@sundevils.asu.edu::1dbc8964-c997-42aa-9133-f69181a96e1b" providerId="AD" clId="Web-{5AE2A31F-4D16-C741-82A7-7113511FF91E}" dt="2018-10-17T01:36:09.627" v="111" actId="1076"/>
          <ac:picMkLst>
            <pc:docMk/>
            <pc:sldMk cId="3810730271" sldId="424"/>
            <ac:picMk id="10" creationId="{E6CF4C08-D873-4D9C-BC9D-C05E817567AD}"/>
          </ac:picMkLst>
        </pc:picChg>
        <pc:picChg chg="add mod">
          <ac:chgData name="Maxwell Heller (Student)" userId="S::mhheller@sundevils.asu.edu::1dbc8964-c997-42aa-9133-f69181a96e1b" providerId="AD" clId="Web-{5AE2A31F-4D16-C741-82A7-7113511FF91E}" dt="2018-10-17T01:35:24.548" v="95" actId="1076"/>
          <ac:picMkLst>
            <pc:docMk/>
            <pc:sldMk cId="3810730271" sldId="424"/>
            <ac:picMk id="12" creationId="{196C0EED-B2D3-48A1-A56E-009C0BAD0942}"/>
          </ac:picMkLst>
        </pc:picChg>
      </pc:sldChg>
    </pc:docChg>
  </pc:docChgLst>
  <pc:docChgLst>
    <pc:chgData name="Thongphanh Duangboudda (Student)" userId="S::tduangbo@sundevils.asu.edu::44e41f29-0481-4a1e-91e2-de5c05a10e45" providerId="AD" clId="Web-{ED0224D2-488A-25B6-7C27-D8C726C2743B}"/>
    <pc:docChg chg="modSld">
      <pc:chgData name="Thongphanh Duangboudda (Student)" userId="S::tduangbo@sundevils.asu.edu::44e41f29-0481-4a1e-91e2-de5c05a10e45" providerId="AD" clId="Web-{ED0224D2-488A-25B6-7C27-D8C726C2743B}" dt="2018-10-16T07:33:08.057" v="22" actId="14100"/>
      <pc:docMkLst>
        <pc:docMk/>
      </pc:docMkLst>
      <pc:sldChg chg="addSp modSp">
        <pc:chgData name="Thongphanh Duangboudda (Student)" userId="S::tduangbo@sundevils.asu.edu::44e41f29-0481-4a1e-91e2-de5c05a10e45" providerId="AD" clId="Web-{ED0224D2-488A-25B6-7C27-D8C726C2743B}" dt="2018-10-16T07:33:08.057" v="22" actId="14100"/>
        <pc:sldMkLst>
          <pc:docMk/>
          <pc:sldMk cId="3810730271" sldId="424"/>
        </pc:sldMkLst>
        <pc:spChg chg="mod">
          <ac:chgData name="Thongphanh Duangboudda (Student)" userId="S::tduangbo@sundevils.asu.edu::44e41f29-0481-4a1e-91e2-de5c05a10e45" providerId="AD" clId="Web-{ED0224D2-488A-25B6-7C27-D8C726C2743B}" dt="2018-10-16T07:32:19.510" v="10" actId="20577"/>
          <ac:spMkLst>
            <pc:docMk/>
            <pc:sldMk cId="3810730271" sldId="424"/>
            <ac:spMk id="3" creationId="{00000000-0000-0000-0000-000000000000}"/>
          </ac:spMkLst>
        </pc:spChg>
        <pc:picChg chg="add mod">
          <ac:chgData name="Thongphanh Duangboudda (Student)" userId="S::tduangbo@sundevils.asu.edu::44e41f29-0481-4a1e-91e2-de5c05a10e45" providerId="AD" clId="Web-{ED0224D2-488A-25B6-7C27-D8C726C2743B}" dt="2018-10-16T07:32:23.557" v="13" actId="1076"/>
          <ac:picMkLst>
            <pc:docMk/>
            <pc:sldMk cId="3810730271" sldId="424"/>
            <ac:picMk id="5" creationId="{1D35FD7E-52AF-4ACA-AD45-FA93A32073A6}"/>
          </ac:picMkLst>
        </pc:picChg>
        <pc:picChg chg="add mod">
          <ac:chgData name="Thongphanh Duangboudda (Student)" userId="S::tduangbo@sundevils.asu.edu::44e41f29-0481-4a1e-91e2-de5c05a10e45" providerId="AD" clId="Web-{ED0224D2-488A-25B6-7C27-D8C726C2743B}" dt="2018-10-16T07:32:46.510" v="18" actId="14100"/>
          <ac:picMkLst>
            <pc:docMk/>
            <pc:sldMk cId="3810730271" sldId="424"/>
            <ac:picMk id="7" creationId="{F0E78917-B27F-49E1-B134-4135CE5B19BD}"/>
          </ac:picMkLst>
        </pc:picChg>
        <pc:picChg chg="add mod">
          <ac:chgData name="Thongphanh Duangboudda (Student)" userId="S::tduangbo@sundevils.asu.edu::44e41f29-0481-4a1e-91e2-de5c05a10e45" providerId="AD" clId="Web-{ED0224D2-488A-25B6-7C27-D8C726C2743B}" dt="2018-10-16T07:33:08.057" v="22" actId="14100"/>
          <ac:picMkLst>
            <pc:docMk/>
            <pc:sldMk cId="3810730271" sldId="424"/>
            <ac:picMk id="9" creationId="{7C9D188F-9131-4A93-B7C1-C6ED9667779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00525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00675" y="0"/>
            <a:ext cx="4200525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67538"/>
            <a:ext cx="4200525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00675" y="6967538"/>
            <a:ext cx="4200525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C709837-8B04-445A-8104-7567BB410E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15081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5" tIns="48327" rIns="96655" bIns="48327" numCol="1" anchor="t" anchorCtr="0" compatLnSpc="1">
            <a:prstTxWarp prst="textNoShape">
              <a:avLst/>
            </a:prstTxWarp>
          </a:bodyPr>
          <a:lstStyle>
            <a:lvl1pPr defTabSz="966788"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5" tIns="48327" rIns="96655" bIns="48327" numCol="1" anchor="t" anchorCtr="0" compatLnSpc="1">
            <a:prstTxWarp prst="textNoShape">
              <a:avLst/>
            </a:prstTxWarp>
          </a:bodyPr>
          <a:lstStyle>
            <a:lvl1pPr algn="r" defTabSz="966788"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7688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69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5" tIns="48327" rIns="96655" bIns="483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6900"/>
            <a:ext cx="41608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5" tIns="48327" rIns="96655" bIns="48327" numCol="1" anchor="b" anchorCtr="0" compatLnSpc="1">
            <a:prstTxWarp prst="textNoShape">
              <a:avLst/>
            </a:prstTxWarp>
          </a:bodyPr>
          <a:lstStyle>
            <a:lvl1pPr defTabSz="966788">
              <a:defRPr sz="12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6900"/>
            <a:ext cx="41608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5" tIns="48327" rIns="96655" bIns="48327" numCol="1" anchor="b" anchorCtr="0" compatLnSpc="1">
            <a:prstTxWarp prst="textNoShape">
              <a:avLst/>
            </a:prstTxWarp>
          </a:bodyPr>
          <a:lstStyle>
            <a:lvl1pPr algn="r" defTabSz="966788">
              <a:defRPr sz="1200"/>
            </a:lvl1pPr>
          </a:lstStyle>
          <a:p>
            <a:fld id="{23F02052-1B50-4020-A493-785BA21501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28704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F02052-1B50-4020-A493-785BA215012B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7568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8A4B02CE-4A0B-4FB4-BCBA-AED846A8C07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153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A0B00-531A-4079-919A-9A909848853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4528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8613-1573-4C89-9C7A-E64EF5064A5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967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36569-9EBB-45CC-957A-FE36C73F0BB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3782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5125BB2C-F6AE-41EA-B4D8-64246CCC8BD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9963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D8C84-3949-4464-AD40-76A27068498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341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1DE6-0530-4ACC-8D66-8629BF134FB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2890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EE656-A105-4B9F-8308-F8AEA85205C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5577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1AE99-05D1-45EC-ADD7-0F618FB32EA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4930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79952-8FEB-4AE1-86DD-946D6F9E92B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00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E3A4E-BA88-485B-B385-45DA4809AB2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715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US"/>
              <a:t>Arizona State University - SER 401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4A6B47A-1BE6-415B-BC74-A76E55360D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79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jpeg"/><Relationship Id="rId9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gif"/><Relationship Id="rId11" Type="http://schemas.openxmlformats.org/officeDocument/2006/relationships/image" Target="../media/image28.png"/><Relationship Id="rId5" Type="http://schemas.openxmlformats.org/officeDocument/2006/relationships/image" Target="../media/image23.png"/><Relationship Id="rId10" Type="http://schemas.openxmlformats.org/officeDocument/2006/relationships/image" Target="../media/image16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sz="6600"/>
              <a:t>Preliminary Design Review</a:t>
            </a:r>
            <a:br>
              <a:rPr lang="en-US" altLang="en-US" sz="6600">
                <a:latin typeface="Rockwell Condensed"/>
              </a:rPr>
            </a:br>
            <a:r>
              <a:rPr lang="en-US" altLang="en-US" sz="3200"/>
              <a:t>Group 21</a:t>
            </a:r>
            <a:br>
              <a:rPr lang="en-US" altLang="en-US" sz="3200">
                <a:latin typeface="Rockwell Condensed"/>
              </a:rPr>
            </a:br>
            <a:r>
              <a:rPr lang="en-US" altLang="en-US" sz="3200"/>
              <a:t>Project #21: Wildlife Refuge</a:t>
            </a:r>
            <a:endParaRPr lang="en-US" altLang="en-US" sz="360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c 19">
            <a:extLst>
              <a:ext uri="{FF2B5EF4-FFF2-40B4-BE49-F238E27FC236}">
                <a16:creationId xmlns:a16="http://schemas.microsoft.com/office/drawing/2014/main" id="{C9A5FC63-A407-4344-BB62-2B2B4F0ACD3B}"/>
              </a:ext>
            </a:extLst>
          </p:cNvPr>
          <p:cNvSpPr/>
          <p:nvPr/>
        </p:nvSpPr>
        <p:spPr>
          <a:xfrm rot="6420000">
            <a:off x="4574802" y="3292659"/>
            <a:ext cx="2303532" cy="2445142"/>
          </a:xfrm>
          <a:prstGeom prst="arc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/>
              <a:t>Project Description </a:t>
            </a:r>
            <a:br>
              <a:rPr lang="en-US">
                <a:latin typeface="Rockwell Condensed"/>
              </a:rPr>
            </a:br>
            <a:r>
              <a:rPr lang="en-US"/>
              <a:t>Jacob Cerda</a:t>
            </a:r>
            <a:endParaRPr lang="en-US" sz="40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pic>
        <p:nvPicPr>
          <p:cNvPr id="5" name="Picture 5" descr="A sunset over a body of water&#10;&#10;Description generated with very high confidence">
            <a:extLst>
              <a:ext uri="{FF2B5EF4-FFF2-40B4-BE49-F238E27FC236}">
                <a16:creationId xmlns:a16="http://schemas.microsoft.com/office/drawing/2014/main" id="{65C0E2D7-819E-4401-A2B2-8E61C1798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209" y="1693883"/>
            <a:ext cx="4224867" cy="1849471"/>
          </a:xfrm>
          <a:prstGeom prst="rect">
            <a:avLst/>
          </a:prstGeom>
        </p:spPr>
      </p:pic>
      <p:pic>
        <p:nvPicPr>
          <p:cNvPr id="9" name="Picture 9" descr="A picture containing indoor, person, table&#10;&#10;Description generated with high confidence">
            <a:extLst>
              <a:ext uri="{FF2B5EF4-FFF2-40B4-BE49-F238E27FC236}">
                <a16:creationId xmlns:a16="http://schemas.microsoft.com/office/drawing/2014/main" id="{26B1E99D-AF25-4BB3-AF60-3EF242FE5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893" y="1608668"/>
            <a:ext cx="5173594" cy="2911310"/>
          </a:xfrm>
          <a:prstGeom prst="rect">
            <a:avLst/>
          </a:prstGeom>
        </p:spPr>
      </p:pic>
      <p:pic>
        <p:nvPicPr>
          <p:cNvPr id="11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80C6B95-1123-4A1E-AECE-E5366E8CB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4209" y="4312399"/>
            <a:ext cx="4726819" cy="1837582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A716E5-AFB9-4987-80CE-DD9E38F7FDF9}"/>
              </a:ext>
            </a:extLst>
          </p:cNvPr>
          <p:cNvCxnSpPr/>
          <p:nvPr/>
        </p:nvCxnSpPr>
        <p:spPr>
          <a:xfrm>
            <a:off x="995620" y="4173884"/>
            <a:ext cx="180069" cy="21426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7FD011-B987-4393-9E7F-7B9905E459F8}"/>
              </a:ext>
            </a:extLst>
          </p:cNvPr>
          <p:cNvCxnSpPr>
            <a:cxnSpLocks/>
          </p:cNvCxnSpPr>
          <p:nvPr/>
        </p:nvCxnSpPr>
        <p:spPr>
          <a:xfrm flipV="1">
            <a:off x="6878027" y="4473300"/>
            <a:ext cx="147638" cy="45418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Arc 17">
            <a:extLst>
              <a:ext uri="{FF2B5EF4-FFF2-40B4-BE49-F238E27FC236}">
                <a16:creationId xmlns:a16="http://schemas.microsoft.com/office/drawing/2014/main" id="{9AF6CB37-A3F3-4FA3-95ED-C1487248A9AB}"/>
              </a:ext>
            </a:extLst>
          </p:cNvPr>
          <p:cNvSpPr/>
          <p:nvPr/>
        </p:nvSpPr>
        <p:spPr>
          <a:xfrm rot="13560000">
            <a:off x="828617" y="2164397"/>
            <a:ext cx="2027161" cy="2365828"/>
          </a:xfrm>
          <a:prstGeom prst="arc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8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>
            <a:normAutofit fontScale="90000"/>
          </a:bodyPr>
          <a:lstStyle/>
          <a:p>
            <a:r>
              <a:rPr lang="en-US"/>
              <a:t>Design and Architecture </a:t>
            </a:r>
            <a:br>
              <a:rPr lang="en-US">
                <a:latin typeface="Rockwell Condensed"/>
              </a:rPr>
            </a:br>
            <a:r>
              <a:rPr lang="en-US" sz="4000"/>
              <a:t>Enos Franceschini</a:t>
            </a: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FBD2E4C-9BBB-4A04-B711-6031F9B41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1899" y="2251523"/>
            <a:ext cx="4364303" cy="355549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pic>
        <p:nvPicPr>
          <p:cNvPr id="3" name="Picture 5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DA6ABF10-CC74-4A36-B47B-BD1A94564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5" y="2247900"/>
            <a:ext cx="3248025" cy="2590800"/>
          </a:xfrm>
          <a:prstGeom prst="rect">
            <a:avLst/>
          </a:prstGeom>
        </p:spPr>
      </p:pic>
      <p:pic>
        <p:nvPicPr>
          <p:cNvPr id="6" name="Picture 6" descr="A picture containing table&#10;&#10;Description generated with high confidence">
            <a:extLst>
              <a:ext uri="{FF2B5EF4-FFF2-40B4-BE49-F238E27FC236}">
                <a16:creationId xmlns:a16="http://schemas.microsoft.com/office/drawing/2014/main" id="{8AB3C287-DD59-47A5-A671-9D3001735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479" y="5236605"/>
            <a:ext cx="1151372" cy="1151372"/>
          </a:xfrm>
          <a:prstGeom prst="rect">
            <a:avLst/>
          </a:prstGeom>
        </p:spPr>
      </p:pic>
      <p:pic>
        <p:nvPicPr>
          <p:cNvPr id="10" name="Picture 10" descr="A close up of a sign&#10;&#10;Description generated with high confidence">
            <a:extLst>
              <a:ext uri="{FF2B5EF4-FFF2-40B4-BE49-F238E27FC236}">
                <a16:creationId xmlns:a16="http://schemas.microsoft.com/office/drawing/2014/main" id="{3A893B8C-5A3A-4749-80B5-31B1FB6B3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2575" y="5233987"/>
            <a:ext cx="1419225" cy="1152525"/>
          </a:xfrm>
          <a:prstGeom prst="rect">
            <a:avLst/>
          </a:prstGeom>
        </p:spPr>
      </p:pic>
      <p:pic>
        <p:nvPicPr>
          <p:cNvPr id="12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91B02BC-C09E-4241-869A-5424E55FA1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5735" y="1304925"/>
            <a:ext cx="914400" cy="914400"/>
          </a:xfrm>
          <a:prstGeom prst="rect">
            <a:avLst/>
          </a:prstGeom>
        </p:spPr>
      </p:pic>
      <p:pic>
        <p:nvPicPr>
          <p:cNvPr id="14" name="Picture 14" descr="A picture containing weapon, brass knucks&#10;&#10;Description generated with very high confidence">
            <a:extLst>
              <a:ext uri="{FF2B5EF4-FFF2-40B4-BE49-F238E27FC236}">
                <a16:creationId xmlns:a16="http://schemas.microsoft.com/office/drawing/2014/main" id="{D6DA9F21-2B17-464A-9D85-A6143CAB67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49922" y="1262062"/>
            <a:ext cx="981075" cy="962025"/>
          </a:xfrm>
          <a:prstGeom prst="rect">
            <a:avLst/>
          </a:prstGeom>
        </p:spPr>
      </p:pic>
      <p:pic>
        <p:nvPicPr>
          <p:cNvPr id="22" name="Graphic 22" descr="Arrow: Straight">
            <a:extLst>
              <a:ext uri="{FF2B5EF4-FFF2-40B4-BE49-F238E27FC236}">
                <a16:creationId xmlns:a16="http://schemas.microsoft.com/office/drawing/2014/main" id="{6E405B5A-FA26-47EE-BC42-076AE49F160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-5340000">
            <a:off x="9550279" y="4727754"/>
            <a:ext cx="533400" cy="533400"/>
          </a:xfrm>
          <a:prstGeom prst="rect">
            <a:avLst/>
          </a:prstGeom>
        </p:spPr>
      </p:pic>
      <p:pic>
        <p:nvPicPr>
          <p:cNvPr id="24" name="Graphic 22" descr="Arrow: Straight">
            <a:extLst>
              <a:ext uri="{FF2B5EF4-FFF2-40B4-BE49-F238E27FC236}">
                <a16:creationId xmlns:a16="http://schemas.microsoft.com/office/drawing/2014/main" id="{F3E84015-010D-4607-9BA5-7A64776D1F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-5400000">
            <a:off x="7473829" y="4699179"/>
            <a:ext cx="533400" cy="533400"/>
          </a:xfrm>
          <a:prstGeom prst="rect">
            <a:avLst/>
          </a:prstGeom>
        </p:spPr>
      </p:pic>
      <p:pic>
        <p:nvPicPr>
          <p:cNvPr id="29" name="Graphic 22" descr="Arrow: Straight">
            <a:extLst>
              <a:ext uri="{FF2B5EF4-FFF2-40B4-BE49-F238E27FC236}">
                <a16:creationId xmlns:a16="http://schemas.microsoft.com/office/drawing/2014/main" id="{867BFF5E-6B08-4FF7-85FD-C4E14D73BB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340000">
            <a:off x="8190557" y="2332237"/>
            <a:ext cx="809625" cy="533400"/>
          </a:xfrm>
          <a:prstGeom prst="rect">
            <a:avLst/>
          </a:prstGeom>
        </p:spPr>
      </p:pic>
      <p:pic>
        <p:nvPicPr>
          <p:cNvPr id="31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B7944C51-291E-4C53-9DA2-B980A709C3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97565" y="5475347"/>
            <a:ext cx="13430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43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>
            <a:normAutofit fontScale="90000"/>
          </a:bodyPr>
          <a:lstStyle/>
          <a:p>
            <a:r>
              <a:rPr lang="en-US"/>
              <a:t>Implementation Strategy</a:t>
            </a:r>
            <a:br>
              <a:rPr lang="en-US">
                <a:latin typeface="Rockwell Condensed"/>
              </a:rPr>
            </a:br>
            <a:r>
              <a:rPr lang="en-US" sz="4000" err="1"/>
              <a:t>Thongphanh</a:t>
            </a:r>
            <a:r>
              <a:rPr lang="en-US" sz="4000"/>
              <a:t> </a:t>
            </a:r>
            <a:r>
              <a:rPr lang="en-US" sz="4000" err="1"/>
              <a:t>Duangboudda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67408"/>
            <a:ext cx="10058400" cy="43047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Schedule/Timeline</a:t>
            </a:r>
          </a:p>
          <a:p>
            <a:pPr lvl="1"/>
            <a:r>
              <a:rPr lang="en-US" dirty="0"/>
              <a:t>Sprint1, Sprint2, and Sprint3</a:t>
            </a:r>
          </a:p>
          <a:p>
            <a:r>
              <a:rPr lang="en-US" dirty="0"/>
              <a:t>Data and Intelligence</a:t>
            </a:r>
          </a:p>
          <a:p>
            <a:r>
              <a:rPr lang="en-US" dirty="0"/>
              <a:t>High-Level Work Breakdown Structure</a:t>
            </a:r>
          </a:p>
          <a:p>
            <a:pPr lvl="1">
              <a:spcAft>
                <a:spcPts val="0"/>
              </a:spcAft>
            </a:pPr>
            <a:r>
              <a:rPr lang="en-US" dirty="0"/>
              <a:t>HTML, JavaScript, and Web Graphics Library</a:t>
            </a:r>
          </a:p>
          <a:p>
            <a:pPr>
              <a:spcAft>
                <a:spcPts val="0"/>
              </a:spcAft>
            </a:pPr>
            <a:r>
              <a:rPr lang="en-US" dirty="0" err="1"/>
              <a:t>SmartSparrow</a:t>
            </a:r>
            <a:r>
              <a:rPr lang="en-US" dirty="0"/>
              <a:t> Learning Platform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88136" y="6272784"/>
            <a:ext cx="6327648" cy="365125"/>
          </a:xfrm>
        </p:spPr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pic>
        <p:nvPicPr>
          <p:cNvPr id="6" name="Picture 7" descr="A screen shot of a computer&#10;&#10;Description generated with very high confidence">
            <a:extLst>
              <a:ext uri="{FF2B5EF4-FFF2-40B4-BE49-F238E27FC236}">
                <a16:creationId xmlns:a16="http://schemas.microsoft.com/office/drawing/2014/main" id="{491CC687-19CE-4485-8C26-93B3F69F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216" y="2008364"/>
            <a:ext cx="5556013" cy="4459346"/>
          </a:xfrm>
          <a:prstGeom prst="rect">
            <a:avLst/>
          </a:prstGeom>
        </p:spPr>
      </p:pic>
      <p:pic>
        <p:nvPicPr>
          <p:cNvPr id="5" name="Picture 6" descr="A close up of a bird&#10;&#10;Description generated with very high confidence">
            <a:extLst>
              <a:ext uri="{FF2B5EF4-FFF2-40B4-BE49-F238E27FC236}">
                <a16:creationId xmlns:a16="http://schemas.microsoft.com/office/drawing/2014/main" id="{7D48055C-B006-488E-9B4E-B70A3EE9C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760" y="4343131"/>
            <a:ext cx="2743200" cy="1768377"/>
          </a:xfrm>
          <a:prstGeom prst="rect">
            <a:avLst/>
          </a:prstGeom>
        </p:spPr>
      </p:pic>
      <p:pic>
        <p:nvPicPr>
          <p:cNvPr id="9" name="Picture 9" descr="A close up of a bird&#10;&#10;Description generated with high confidence">
            <a:extLst>
              <a:ext uri="{FF2B5EF4-FFF2-40B4-BE49-F238E27FC236}">
                <a16:creationId xmlns:a16="http://schemas.microsoft.com/office/drawing/2014/main" id="{14AB0FB0-38A6-411D-9EDE-AB8CE0926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800" y="3788901"/>
            <a:ext cx="2743200" cy="277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88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5DE3DF0A-8B72-46F2-B652-6313E6FD1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674" y="2157592"/>
            <a:ext cx="1066800" cy="110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/>
              <a:t>Process</a:t>
            </a:r>
            <a:br>
              <a:rPr lang="en-US">
                <a:latin typeface="Rockwell Condensed"/>
              </a:rPr>
            </a:br>
            <a:r>
              <a:rPr lang="en-US" sz="4000"/>
              <a:t>Enos Franceschini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173007C0-296F-4618-B157-F71F378B5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60000">
            <a:off x="3866611" y="2057580"/>
            <a:ext cx="1314450" cy="1314450"/>
          </a:xfrm>
          <a:prstGeom prst="rect">
            <a:avLst/>
          </a:prstGeom>
        </p:spPr>
      </p:pic>
      <p:pic>
        <p:nvPicPr>
          <p:cNvPr id="15" name="Picture 15" descr="A picture containing vector graphics&#10;&#10;Description generated with very high confidence">
            <a:extLst>
              <a:ext uri="{FF2B5EF4-FFF2-40B4-BE49-F238E27FC236}">
                <a16:creationId xmlns:a16="http://schemas.microsoft.com/office/drawing/2014/main" id="{A5A239E3-6DE7-498C-805C-F14F1E3F5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494" y="2962725"/>
            <a:ext cx="1123950" cy="1133475"/>
          </a:xfrm>
          <a:prstGeom prst="rect">
            <a:avLst/>
          </a:prstGeom>
        </p:spPr>
      </p:pic>
      <p:pic>
        <p:nvPicPr>
          <p:cNvPr id="17" name="Picture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37CFC5E-0A49-4244-9480-FECA00F284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3905" y="2966588"/>
            <a:ext cx="1109394" cy="1133296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43C9BC5F-858E-48F2-8F65-10E406E70B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0395" y="1921894"/>
            <a:ext cx="1207699" cy="1193322"/>
          </a:xfrm>
          <a:prstGeom prst="rect">
            <a:avLst/>
          </a:prstGeom>
        </p:spPr>
      </p:pic>
      <p:pic>
        <p:nvPicPr>
          <p:cNvPr id="21" name="Picture 21" descr="A close up of a card&#10;&#10;Description generated with high confidence">
            <a:extLst>
              <a:ext uri="{FF2B5EF4-FFF2-40B4-BE49-F238E27FC236}">
                <a16:creationId xmlns:a16="http://schemas.microsoft.com/office/drawing/2014/main" id="{024BD028-55BB-47E8-AE3F-C3985F9FA3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2631" y="3609436"/>
            <a:ext cx="1160972" cy="1160972"/>
          </a:xfrm>
          <a:prstGeom prst="rect">
            <a:avLst/>
          </a:prstGeom>
        </p:spPr>
      </p:pic>
      <p:pic>
        <p:nvPicPr>
          <p:cNvPr id="25" name="Picture 2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FC4F880-0E68-4A24-B27F-D27A62D41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217473" y="2521458"/>
            <a:ext cx="3343050" cy="2060067"/>
          </a:xfrm>
          <a:prstGeom prst="rect">
            <a:avLst/>
          </a:prstGeom>
        </p:spPr>
      </p:pic>
      <p:pic>
        <p:nvPicPr>
          <p:cNvPr id="29" name="Picture 2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AFD0FCA-F204-4A6F-A91A-E8BE56D1F7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24875" y="3959778"/>
            <a:ext cx="1533525" cy="106251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394DE79-D75A-4E70-964A-9969D553743F}"/>
              </a:ext>
            </a:extLst>
          </p:cNvPr>
          <p:cNvSpPr txBox="1"/>
          <p:nvPr/>
        </p:nvSpPr>
        <p:spPr>
          <a:xfrm>
            <a:off x="5248275" y="5324475"/>
            <a:ext cx="1362075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SRS</a:t>
            </a:r>
            <a:br>
              <a:rPr lang="en-US" sz="1400"/>
            </a:br>
            <a:r>
              <a:rPr lang="en-US" sz="1400"/>
              <a:t>MTP</a:t>
            </a:r>
            <a:br>
              <a:rPr lang="en-US" sz="1400"/>
            </a:br>
            <a:r>
              <a:rPr lang="en-US" sz="1400"/>
              <a:t>Project Plan</a:t>
            </a:r>
            <a:br>
              <a:rPr lang="en-US" sz="1400"/>
            </a:br>
            <a:r>
              <a:rPr lang="en-US" sz="1400"/>
              <a:t>Minutes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363B6B5-5E84-4A25-8AC6-8AED78E0D11D}"/>
              </a:ext>
            </a:extLst>
          </p:cNvPr>
          <p:cNvSpPr txBox="1"/>
          <p:nvPr/>
        </p:nvSpPr>
        <p:spPr>
          <a:xfrm>
            <a:off x="3857625" y="5324475"/>
            <a:ext cx="1266825" cy="101566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Sprints</a:t>
            </a:r>
            <a:br>
              <a:rPr lang="en-US" sz="1400"/>
            </a:br>
            <a:r>
              <a:rPr lang="en-US" sz="1400"/>
              <a:t>User Stories</a:t>
            </a:r>
            <a:br>
              <a:rPr lang="en-US" sz="1400"/>
            </a:br>
            <a:r>
              <a:rPr lang="en-US" sz="1400"/>
              <a:t>Tasks</a:t>
            </a:r>
          </a:p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D0EDA5-25AB-4048-BD54-DE155CB21DBC}"/>
              </a:ext>
            </a:extLst>
          </p:cNvPr>
          <p:cNvSpPr txBox="1"/>
          <p:nvPr/>
        </p:nvSpPr>
        <p:spPr>
          <a:xfrm>
            <a:off x="6667500" y="5324475"/>
            <a:ext cx="165735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Stand-ups</a:t>
            </a:r>
          </a:p>
          <a:p>
            <a:pPr algn="ctr"/>
            <a:r>
              <a:rPr lang="en-US" sz="1400"/>
              <a:t>Sponsor Meetings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C5E009-CBD1-4949-8AA7-519686FF2128}"/>
              </a:ext>
            </a:extLst>
          </p:cNvPr>
          <p:cNvSpPr txBox="1"/>
          <p:nvPr/>
        </p:nvSpPr>
        <p:spPr>
          <a:xfrm>
            <a:off x="8543925" y="1038225"/>
            <a:ext cx="1495425" cy="7386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Source commits</a:t>
            </a:r>
          </a:p>
          <a:p>
            <a:pPr algn="ctr"/>
            <a:r>
              <a:rPr lang="en-US" sz="1400"/>
              <a:t>Code Reviews</a:t>
            </a:r>
            <a:br>
              <a:rPr lang="en-US" sz="1400"/>
            </a:br>
            <a:r>
              <a:rPr lang="en-US" sz="1400"/>
              <a:t>Rotating Roles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AFAF1F-DD0C-4855-AEAF-A2D42B7DEAE4}"/>
              </a:ext>
            </a:extLst>
          </p:cNvPr>
          <p:cNvSpPr txBox="1"/>
          <p:nvPr/>
        </p:nvSpPr>
        <p:spPr>
          <a:xfrm>
            <a:off x="8505825" y="5324475"/>
            <a:ext cx="1571625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Publish Changes</a:t>
            </a:r>
          </a:p>
          <a:p>
            <a:pPr algn="ctr"/>
            <a:r>
              <a:rPr lang="en-US" sz="1400"/>
              <a:t>Test Site</a:t>
            </a:r>
          </a:p>
        </p:txBody>
      </p:sp>
      <p:pic>
        <p:nvPicPr>
          <p:cNvPr id="6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E18D5B64-5F9C-4C24-B334-A6237D9D3E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20125" y="3214687"/>
            <a:ext cx="1343025" cy="666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A23FF-0961-4D2E-9CD4-6307B3986283}"/>
              </a:ext>
            </a:extLst>
          </p:cNvPr>
          <p:cNvSpPr txBox="1"/>
          <p:nvPr/>
        </p:nvSpPr>
        <p:spPr>
          <a:xfrm>
            <a:off x="10086975" y="5324475"/>
            <a:ext cx="1609725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Continuous Integration</a:t>
            </a:r>
            <a:endParaRPr lang="en-US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6B3FF4D3-EDA6-4888-904E-4E02080497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20287" y="2662237"/>
            <a:ext cx="1781175" cy="17811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171FFB-F939-4203-BB7D-9418E551DF2C}"/>
              </a:ext>
            </a:extLst>
          </p:cNvPr>
          <p:cNvSpPr txBox="1"/>
          <p:nvPr/>
        </p:nvSpPr>
        <p:spPr>
          <a:xfrm>
            <a:off x="514350" y="5343525"/>
            <a:ext cx="27432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3 Weeks</a:t>
            </a:r>
            <a:br>
              <a:rPr lang="en-US" sz="1400" dirty="0"/>
            </a:br>
            <a:r>
              <a:rPr lang="en-US" sz="1400" dirty="0"/>
              <a:t>Rotating Roles</a:t>
            </a:r>
          </a:p>
        </p:txBody>
      </p:sp>
    </p:spTree>
    <p:extLst>
      <p:ext uri="{BB962C8B-B14F-4D97-AF65-F5344CB8AC3E}">
        <p14:creationId xmlns:p14="http://schemas.microsoft.com/office/powerpoint/2010/main" val="292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/>
              <a:t>Risk Management</a:t>
            </a:r>
            <a:br>
              <a:rPr lang="en-US">
                <a:latin typeface="Rockwell Condensed"/>
              </a:rPr>
            </a:br>
            <a:r>
              <a:rPr lang="en-US" sz="4000"/>
              <a:t>Maxwell Heller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604941"/>
            <a:ext cx="10058400" cy="4050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/>
            </a:pPr>
            <a:r>
              <a:rPr lang="en-US" dirty="0"/>
              <a:t>Uncertain levels of Project Complexity </a:t>
            </a:r>
          </a:p>
          <a:p>
            <a:r>
              <a:rPr lang="en-US" dirty="0"/>
              <a:t>Balancing Team Skill Distribution</a:t>
            </a:r>
          </a:p>
          <a:p>
            <a:r>
              <a:rPr lang="en-US" dirty="0"/>
              <a:t>Quality Standards/Key Metrics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Arizona State University - SER 401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2421E1D-32D1-459B-A5AD-C8B3E1079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246" y="2869650"/>
            <a:ext cx="4483484" cy="3476286"/>
          </a:xfrm>
          <a:prstGeom prst="rect">
            <a:avLst/>
          </a:prstGeom>
        </p:spPr>
      </p:pic>
      <p:pic>
        <p:nvPicPr>
          <p:cNvPr id="10" name="Picture 10" descr="A picture containing map, text&#10;&#10;Description generated with very high confidence">
            <a:extLst>
              <a:ext uri="{FF2B5EF4-FFF2-40B4-BE49-F238E27FC236}">
                <a16:creationId xmlns:a16="http://schemas.microsoft.com/office/drawing/2014/main" id="{E6CF4C08-D873-4D9C-BC9D-C05E81756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445" y="3117426"/>
            <a:ext cx="5147732" cy="3772746"/>
          </a:xfrm>
          <a:prstGeom prst="rect">
            <a:avLst/>
          </a:prstGeom>
        </p:spPr>
      </p:pic>
      <p:pic>
        <p:nvPicPr>
          <p:cNvPr id="12" name="Picture 1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96C0EED-B2D3-48A1-A56E-009C0BAD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104783"/>
            <a:ext cx="4885266" cy="30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30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16</TotalTime>
  <Words>99</Words>
  <Application>Microsoft Office PowerPoint</Application>
  <PresentationFormat>Widescreen</PresentationFormat>
  <Paragraphs>33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Calibri</vt:lpstr>
      <vt:lpstr>Rockwell</vt:lpstr>
      <vt:lpstr>Rockwell Condensed</vt:lpstr>
      <vt:lpstr>Times New Roman</vt:lpstr>
      <vt:lpstr>Wingdings</vt:lpstr>
      <vt:lpstr>Wood Type</vt:lpstr>
      <vt:lpstr>Preliminary Design Review Group 21 Project #21: Wildlife Refuge</vt:lpstr>
      <vt:lpstr>Project Description  Jacob Cerda</vt:lpstr>
      <vt:lpstr>Design and Architecture  Enos Franceschini</vt:lpstr>
      <vt:lpstr>Implementation Strategy Thongphanh Duangboudda</vt:lpstr>
      <vt:lpstr>Process Enos Franceschini</vt:lpstr>
      <vt:lpstr>Risk Management Maxwell Heller</vt:lpstr>
    </vt:vector>
  </TitlesOfParts>
  <Company>ASU DCST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Process Revisited</dc:title>
  <dc:creator>Ruben Acuna</dc:creator>
  <cp:keywords>CTPClassification=CTP_NT</cp:keywords>
  <cp:lastModifiedBy>Jacob Cerda</cp:lastModifiedBy>
  <cp:revision>213</cp:revision>
  <cp:lastPrinted>2010-08-30T18:39:08Z</cp:lastPrinted>
  <dcterms:created xsi:type="dcterms:W3CDTF">2014-09-02T05:07:18Z</dcterms:created>
  <dcterms:modified xsi:type="dcterms:W3CDTF">2018-10-17T02:27:18Z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e4e4be05-3844-420d-a32b-1423b36eebdd</vt:lpwstr>
  </property>
  <property fmtid="{D5CDD505-2E9C-101B-9397-08002B2CF9AE}" pid="3" name="CTP_TimeStamp">
    <vt:lpwstr>2018-10-16 04:53:02Z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